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15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84168C55-E9EF-49D5-B155-9923E2BA7A6F}"/>
              </a:ext>
            </a:extLst>
          </p:cNvPr>
          <p:cNvGrpSpPr/>
          <p:nvPr/>
        </p:nvGrpSpPr>
        <p:grpSpPr>
          <a:xfrm>
            <a:off x="632810" y="1644206"/>
            <a:ext cx="2676117" cy="1216611"/>
            <a:chOff x="632810" y="1644206"/>
            <a:chExt cx="2676117" cy="1216611"/>
          </a:xfrm>
        </p:grpSpPr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6CD8527B-2331-4F3A-91F7-B48122CB6D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2810" y="1676254"/>
              <a:ext cx="1856221" cy="1184563"/>
            </a:xfrm>
            <a:custGeom>
              <a:avLst/>
              <a:gdLst>
                <a:gd name="T0" fmla="*/ 669 w 1976"/>
                <a:gd name="T1" fmla="*/ 96 h 1261"/>
                <a:gd name="T2" fmla="*/ 632 w 1976"/>
                <a:gd name="T3" fmla="*/ 116 h 1261"/>
                <a:gd name="T4" fmla="*/ 501 w 1976"/>
                <a:gd name="T5" fmla="*/ 166 h 1261"/>
                <a:gd name="T6" fmla="*/ 263 w 1976"/>
                <a:gd name="T7" fmla="*/ 480 h 1261"/>
                <a:gd name="T8" fmla="*/ 61 w 1976"/>
                <a:gd name="T9" fmla="*/ 561 h 1261"/>
                <a:gd name="T10" fmla="*/ 21 w 1976"/>
                <a:gd name="T11" fmla="*/ 803 h 1261"/>
                <a:gd name="T12" fmla="*/ 5 w 1976"/>
                <a:gd name="T13" fmla="*/ 874 h 1261"/>
                <a:gd name="T14" fmla="*/ 76 w 1976"/>
                <a:gd name="T15" fmla="*/ 1028 h 1261"/>
                <a:gd name="T16" fmla="*/ 223 w 1976"/>
                <a:gd name="T17" fmla="*/ 1051 h 1261"/>
                <a:gd name="T18" fmla="*/ 242 w 1976"/>
                <a:gd name="T19" fmla="*/ 1089 h 1261"/>
                <a:gd name="T20" fmla="*/ 283 w 1976"/>
                <a:gd name="T21" fmla="*/ 1172 h 1261"/>
                <a:gd name="T22" fmla="*/ 420 w 1976"/>
                <a:gd name="T23" fmla="*/ 1192 h 1261"/>
                <a:gd name="T24" fmla="*/ 485 w 1976"/>
                <a:gd name="T25" fmla="*/ 1076 h 1261"/>
                <a:gd name="T26" fmla="*/ 818 w 1976"/>
                <a:gd name="T27" fmla="*/ 1092 h 1261"/>
                <a:gd name="T28" fmla="*/ 910 w 1976"/>
                <a:gd name="T29" fmla="*/ 1076 h 1261"/>
                <a:gd name="T30" fmla="*/ 1178 w 1976"/>
                <a:gd name="T31" fmla="*/ 1056 h 1261"/>
                <a:gd name="T32" fmla="*/ 1238 w 1976"/>
                <a:gd name="T33" fmla="*/ 1215 h 1261"/>
                <a:gd name="T34" fmla="*/ 1342 w 1976"/>
                <a:gd name="T35" fmla="*/ 1261 h 1261"/>
                <a:gd name="T36" fmla="*/ 1424 w 1976"/>
                <a:gd name="T37" fmla="*/ 1212 h 1261"/>
                <a:gd name="T38" fmla="*/ 1653 w 1976"/>
                <a:gd name="T39" fmla="*/ 985 h 1261"/>
                <a:gd name="T40" fmla="*/ 1764 w 1976"/>
                <a:gd name="T41" fmla="*/ 1056 h 1261"/>
                <a:gd name="T42" fmla="*/ 1903 w 1976"/>
                <a:gd name="T43" fmla="*/ 1026 h 1261"/>
                <a:gd name="T44" fmla="*/ 1976 w 1976"/>
                <a:gd name="T45" fmla="*/ 849 h 1261"/>
                <a:gd name="T46" fmla="*/ 1942 w 1976"/>
                <a:gd name="T47" fmla="*/ 720 h 1261"/>
                <a:gd name="T48" fmla="*/ 1879 w 1976"/>
                <a:gd name="T49" fmla="*/ 530 h 1261"/>
                <a:gd name="T50" fmla="*/ 1927 w 1976"/>
                <a:gd name="T51" fmla="*/ 452 h 1261"/>
                <a:gd name="T52" fmla="*/ 1930 w 1976"/>
                <a:gd name="T53" fmla="*/ 379 h 1261"/>
                <a:gd name="T54" fmla="*/ 1858 w 1976"/>
                <a:gd name="T55" fmla="*/ 367 h 1261"/>
                <a:gd name="T56" fmla="*/ 1814 w 1976"/>
                <a:gd name="T57" fmla="*/ 413 h 1261"/>
                <a:gd name="T58" fmla="*/ 1738 w 1976"/>
                <a:gd name="T59" fmla="*/ 460 h 1261"/>
                <a:gd name="T60" fmla="*/ 1552 w 1976"/>
                <a:gd name="T61" fmla="*/ 178 h 1261"/>
                <a:gd name="T62" fmla="*/ 1435 w 1976"/>
                <a:gd name="T63" fmla="*/ 131 h 1261"/>
                <a:gd name="T64" fmla="*/ 1464 w 1976"/>
                <a:gd name="T65" fmla="*/ 89 h 1261"/>
                <a:gd name="T66" fmla="*/ 1416 w 1976"/>
                <a:gd name="T67" fmla="*/ 81 h 1261"/>
                <a:gd name="T68" fmla="*/ 1127 w 1976"/>
                <a:gd name="T69" fmla="*/ 121 h 1261"/>
                <a:gd name="T70" fmla="*/ 1098 w 1976"/>
                <a:gd name="T71" fmla="*/ 22 h 1261"/>
                <a:gd name="T72" fmla="*/ 1016 w 1976"/>
                <a:gd name="T73" fmla="*/ 1 h 1261"/>
                <a:gd name="T74" fmla="*/ 976 w 1976"/>
                <a:gd name="T75" fmla="*/ 57 h 1261"/>
                <a:gd name="T76" fmla="*/ 928 w 1976"/>
                <a:gd name="T77" fmla="*/ 92 h 1261"/>
                <a:gd name="T78" fmla="*/ 112 w 1976"/>
                <a:gd name="T79" fmla="*/ 581 h 1261"/>
                <a:gd name="T80" fmla="*/ 132 w 1976"/>
                <a:gd name="T81" fmla="*/ 813 h 1261"/>
                <a:gd name="T82" fmla="*/ 36 w 1976"/>
                <a:gd name="T83" fmla="*/ 803 h 1261"/>
                <a:gd name="T84" fmla="*/ 1144 w 1976"/>
                <a:gd name="T85" fmla="*/ 580 h 1261"/>
                <a:gd name="T86" fmla="*/ 1185 w 1976"/>
                <a:gd name="T87" fmla="*/ 754 h 1261"/>
                <a:gd name="T88" fmla="*/ 1168 w 1976"/>
                <a:gd name="T89" fmla="*/ 818 h 1261"/>
                <a:gd name="T90" fmla="*/ 1026 w 1976"/>
                <a:gd name="T91" fmla="*/ 813 h 1261"/>
                <a:gd name="T92" fmla="*/ 456 w 1976"/>
                <a:gd name="T93" fmla="*/ 634 h 1261"/>
                <a:gd name="T94" fmla="*/ 470 w 1976"/>
                <a:gd name="T95" fmla="*/ 222 h 1261"/>
                <a:gd name="T96" fmla="*/ 743 w 1976"/>
                <a:gd name="T97" fmla="*/ 197 h 1261"/>
                <a:gd name="T98" fmla="*/ 1181 w 1976"/>
                <a:gd name="T99" fmla="*/ 221 h 1261"/>
                <a:gd name="T100" fmla="*/ 1224 w 1976"/>
                <a:gd name="T101" fmla="*/ 453 h 1261"/>
                <a:gd name="T102" fmla="*/ 763 w 1976"/>
                <a:gd name="T103" fmla="*/ 444 h 1261"/>
                <a:gd name="T104" fmla="*/ 309 w 1976"/>
                <a:gd name="T105" fmla="*/ 465 h 1261"/>
                <a:gd name="T106" fmla="*/ 470 w 1976"/>
                <a:gd name="T107" fmla="*/ 222 h 1261"/>
                <a:gd name="T108" fmla="*/ 1334 w 1976"/>
                <a:gd name="T109" fmla="*/ 252 h 1261"/>
                <a:gd name="T110" fmla="*/ 1490 w 1976"/>
                <a:gd name="T111" fmla="*/ 236 h 1261"/>
                <a:gd name="T112" fmla="*/ 1679 w 1976"/>
                <a:gd name="T113" fmla="*/ 396 h 1261"/>
                <a:gd name="T114" fmla="*/ 1500 w 1976"/>
                <a:gd name="T115" fmla="*/ 276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76" h="1261">
                  <a:moveTo>
                    <a:pt x="773" y="126"/>
                  </a:moveTo>
                  <a:lnTo>
                    <a:pt x="677" y="136"/>
                  </a:lnTo>
                  <a:lnTo>
                    <a:pt x="677" y="136"/>
                  </a:lnTo>
                  <a:lnTo>
                    <a:pt x="679" y="125"/>
                  </a:lnTo>
                  <a:lnTo>
                    <a:pt x="679" y="116"/>
                  </a:lnTo>
                  <a:lnTo>
                    <a:pt x="677" y="106"/>
                  </a:lnTo>
                  <a:lnTo>
                    <a:pt x="677" y="106"/>
                  </a:lnTo>
                  <a:lnTo>
                    <a:pt x="674" y="100"/>
                  </a:lnTo>
                  <a:lnTo>
                    <a:pt x="672" y="97"/>
                  </a:lnTo>
                  <a:lnTo>
                    <a:pt x="669" y="96"/>
                  </a:lnTo>
                  <a:lnTo>
                    <a:pt x="662" y="96"/>
                  </a:lnTo>
                  <a:lnTo>
                    <a:pt x="652" y="96"/>
                  </a:lnTo>
                  <a:lnTo>
                    <a:pt x="652" y="96"/>
                  </a:lnTo>
                  <a:lnTo>
                    <a:pt x="647" y="97"/>
                  </a:lnTo>
                  <a:lnTo>
                    <a:pt x="642" y="98"/>
                  </a:lnTo>
                  <a:lnTo>
                    <a:pt x="638" y="101"/>
                  </a:lnTo>
                  <a:lnTo>
                    <a:pt x="636" y="103"/>
                  </a:lnTo>
                  <a:lnTo>
                    <a:pt x="633" y="107"/>
                  </a:lnTo>
                  <a:lnTo>
                    <a:pt x="632" y="111"/>
                  </a:lnTo>
                  <a:lnTo>
                    <a:pt x="632" y="116"/>
                  </a:lnTo>
                  <a:lnTo>
                    <a:pt x="632" y="121"/>
                  </a:lnTo>
                  <a:lnTo>
                    <a:pt x="632" y="121"/>
                  </a:lnTo>
                  <a:lnTo>
                    <a:pt x="633" y="131"/>
                  </a:lnTo>
                  <a:lnTo>
                    <a:pt x="634" y="136"/>
                  </a:lnTo>
                  <a:lnTo>
                    <a:pt x="637" y="141"/>
                  </a:lnTo>
                  <a:lnTo>
                    <a:pt x="637" y="141"/>
                  </a:lnTo>
                  <a:lnTo>
                    <a:pt x="575" y="151"/>
                  </a:lnTo>
                  <a:lnTo>
                    <a:pt x="530" y="160"/>
                  </a:lnTo>
                  <a:lnTo>
                    <a:pt x="501" y="166"/>
                  </a:lnTo>
                  <a:lnTo>
                    <a:pt x="501" y="166"/>
                  </a:lnTo>
                  <a:lnTo>
                    <a:pt x="487" y="172"/>
                  </a:lnTo>
                  <a:lnTo>
                    <a:pt x="472" y="180"/>
                  </a:lnTo>
                  <a:lnTo>
                    <a:pt x="456" y="190"/>
                  </a:lnTo>
                  <a:lnTo>
                    <a:pt x="450" y="196"/>
                  </a:lnTo>
                  <a:lnTo>
                    <a:pt x="445" y="202"/>
                  </a:lnTo>
                  <a:lnTo>
                    <a:pt x="445" y="202"/>
                  </a:lnTo>
                  <a:lnTo>
                    <a:pt x="411" y="252"/>
                  </a:lnTo>
                  <a:lnTo>
                    <a:pt x="349" y="347"/>
                  </a:lnTo>
                  <a:lnTo>
                    <a:pt x="263" y="480"/>
                  </a:lnTo>
                  <a:lnTo>
                    <a:pt x="263" y="480"/>
                  </a:lnTo>
                  <a:lnTo>
                    <a:pt x="176" y="503"/>
                  </a:lnTo>
                  <a:lnTo>
                    <a:pt x="113" y="520"/>
                  </a:lnTo>
                  <a:lnTo>
                    <a:pt x="91" y="527"/>
                  </a:lnTo>
                  <a:lnTo>
                    <a:pt x="81" y="530"/>
                  </a:lnTo>
                  <a:lnTo>
                    <a:pt x="81" y="530"/>
                  </a:lnTo>
                  <a:lnTo>
                    <a:pt x="75" y="537"/>
                  </a:lnTo>
                  <a:lnTo>
                    <a:pt x="70" y="544"/>
                  </a:lnTo>
                  <a:lnTo>
                    <a:pt x="66" y="553"/>
                  </a:lnTo>
                  <a:lnTo>
                    <a:pt x="61" y="561"/>
                  </a:lnTo>
                  <a:lnTo>
                    <a:pt x="61" y="561"/>
                  </a:lnTo>
                  <a:lnTo>
                    <a:pt x="55" y="572"/>
                  </a:lnTo>
                  <a:lnTo>
                    <a:pt x="47" y="588"/>
                  </a:lnTo>
                  <a:lnTo>
                    <a:pt x="31" y="621"/>
                  </a:lnTo>
                  <a:lnTo>
                    <a:pt x="31" y="621"/>
                  </a:lnTo>
                  <a:lnTo>
                    <a:pt x="29" y="626"/>
                  </a:lnTo>
                  <a:lnTo>
                    <a:pt x="28" y="634"/>
                  </a:lnTo>
                  <a:lnTo>
                    <a:pt x="26" y="657"/>
                  </a:lnTo>
                  <a:lnTo>
                    <a:pt x="22" y="717"/>
                  </a:lnTo>
                  <a:lnTo>
                    <a:pt x="21" y="775"/>
                  </a:lnTo>
                  <a:lnTo>
                    <a:pt x="21" y="803"/>
                  </a:lnTo>
                  <a:lnTo>
                    <a:pt x="21" y="823"/>
                  </a:lnTo>
                  <a:lnTo>
                    <a:pt x="21" y="823"/>
                  </a:lnTo>
                  <a:lnTo>
                    <a:pt x="10" y="831"/>
                  </a:lnTo>
                  <a:lnTo>
                    <a:pt x="3" y="839"/>
                  </a:lnTo>
                  <a:lnTo>
                    <a:pt x="0" y="841"/>
                  </a:lnTo>
                  <a:lnTo>
                    <a:pt x="0" y="844"/>
                  </a:lnTo>
                  <a:lnTo>
                    <a:pt x="0" y="844"/>
                  </a:lnTo>
                  <a:lnTo>
                    <a:pt x="3" y="859"/>
                  </a:lnTo>
                  <a:lnTo>
                    <a:pt x="5" y="874"/>
                  </a:lnTo>
                  <a:lnTo>
                    <a:pt x="5" y="874"/>
                  </a:lnTo>
                  <a:lnTo>
                    <a:pt x="12" y="904"/>
                  </a:lnTo>
                  <a:lnTo>
                    <a:pt x="18" y="931"/>
                  </a:lnTo>
                  <a:lnTo>
                    <a:pt x="26" y="955"/>
                  </a:lnTo>
                  <a:lnTo>
                    <a:pt x="26" y="955"/>
                  </a:lnTo>
                  <a:lnTo>
                    <a:pt x="31" y="966"/>
                  </a:lnTo>
                  <a:lnTo>
                    <a:pt x="37" y="979"/>
                  </a:lnTo>
                  <a:lnTo>
                    <a:pt x="45" y="990"/>
                  </a:lnTo>
                  <a:lnTo>
                    <a:pt x="53" y="1002"/>
                  </a:lnTo>
                  <a:lnTo>
                    <a:pt x="70" y="1022"/>
                  </a:lnTo>
                  <a:lnTo>
                    <a:pt x="76" y="1028"/>
                  </a:lnTo>
                  <a:lnTo>
                    <a:pt x="81" y="1031"/>
                  </a:lnTo>
                  <a:lnTo>
                    <a:pt x="81" y="1031"/>
                  </a:lnTo>
                  <a:lnTo>
                    <a:pt x="101" y="1037"/>
                  </a:lnTo>
                  <a:lnTo>
                    <a:pt x="114" y="1039"/>
                  </a:lnTo>
                  <a:lnTo>
                    <a:pt x="127" y="1041"/>
                  </a:lnTo>
                  <a:lnTo>
                    <a:pt x="127" y="1041"/>
                  </a:lnTo>
                  <a:lnTo>
                    <a:pt x="139" y="1042"/>
                  </a:lnTo>
                  <a:lnTo>
                    <a:pt x="153" y="1043"/>
                  </a:lnTo>
                  <a:lnTo>
                    <a:pt x="167" y="1046"/>
                  </a:lnTo>
                  <a:lnTo>
                    <a:pt x="223" y="1051"/>
                  </a:lnTo>
                  <a:lnTo>
                    <a:pt x="223" y="1051"/>
                  </a:lnTo>
                  <a:lnTo>
                    <a:pt x="221" y="1052"/>
                  </a:lnTo>
                  <a:lnTo>
                    <a:pt x="221" y="1057"/>
                  </a:lnTo>
                  <a:lnTo>
                    <a:pt x="221" y="1061"/>
                  </a:lnTo>
                  <a:lnTo>
                    <a:pt x="223" y="1066"/>
                  </a:lnTo>
                  <a:lnTo>
                    <a:pt x="224" y="1071"/>
                  </a:lnTo>
                  <a:lnTo>
                    <a:pt x="228" y="1076"/>
                  </a:lnTo>
                  <a:lnTo>
                    <a:pt x="228" y="1076"/>
                  </a:lnTo>
                  <a:lnTo>
                    <a:pt x="235" y="1085"/>
                  </a:lnTo>
                  <a:lnTo>
                    <a:pt x="242" y="1089"/>
                  </a:lnTo>
                  <a:lnTo>
                    <a:pt x="247" y="1091"/>
                  </a:lnTo>
                  <a:lnTo>
                    <a:pt x="248" y="1091"/>
                  </a:lnTo>
                  <a:lnTo>
                    <a:pt x="248" y="1091"/>
                  </a:lnTo>
                  <a:lnTo>
                    <a:pt x="250" y="1100"/>
                  </a:lnTo>
                  <a:lnTo>
                    <a:pt x="257" y="1122"/>
                  </a:lnTo>
                  <a:lnTo>
                    <a:pt x="262" y="1135"/>
                  </a:lnTo>
                  <a:lnTo>
                    <a:pt x="268" y="1148"/>
                  </a:lnTo>
                  <a:lnTo>
                    <a:pt x="274" y="1161"/>
                  </a:lnTo>
                  <a:lnTo>
                    <a:pt x="283" y="1172"/>
                  </a:lnTo>
                  <a:lnTo>
                    <a:pt x="283" y="1172"/>
                  </a:lnTo>
                  <a:lnTo>
                    <a:pt x="288" y="1177"/>
                  </a:lnTo>
                  <a:lnTo>
                    <a:pt x="295" y="1181"/>
                  </a:lnTo>
                  <a:lnTo>
                    <a:pt x="301" y="1185"/>
                  </a:lnTo>
                  <a:lnTo>
                    <a:pt x="310" y="1188"/>
                  </a:lnTo>
                  <a:lnTo>
                    <a:pt x="328" y="1194"/>
                  </a:lnTo>
                  <a:lnTo>
                    <a:pt x="346" y="1197"/>
                  </a:lnTo>
                  <a:lnTo>
                    <a:pt x="367" y="1199"/>
                  </a:lnTo>
                  <a:lnTo>
                    <a:pt x="386" y="1199"/>
                  </a:lnTo>
                  <a:lnTo>
                    <a:pt x="405" y="1196"/>
                  </a:lnTo>
                  <a:lnTo>
                    <a:pt x="420" y="1192"/>
                  </a:lnTo>
                  <a:lnTo>
                    <a:pt x="420" y="1192"/>
                  </a:lnTo>
                  <a:lnTo>
                    <a:pt x="427" y="1188"/>
                  </a:lnTo>
                  <a:lnTo>
                    <a:pt x="434" y="1183"/>
                  </a:lnTo>
                  <a:lnTo>
                    <a:pt x="440" y="1176"/>
                  </a:lnTo>
                  <a:lnTo>
                    <a:pt x="446" y="1168"/>
                  </a:lnTo>
                  <a:lnTo>
                    <a:pt x="458" y="1149"/>
                  </a:lnTo>
                  <a:lnTo>
                    <a:pt x="466" y="1129"/>
                  </a:lnTo>
                  <a:lnTo>
                    <a:pt x="474" y="1109"/>
                  </a:lnTo>
                  <a:lnTo>
                    <a:pt x="480" y="1092"/>
                  </a:lnTo>
                  <a:lnTo>
                    <a:pt x="485" y="1076"/>
                  </a:lnTo>
                  <a:lnTo>
                    <a:pt x="526" y="1076"/>
                  </a:lnTo>
                  <a:lnTo>
                    <a:pt x="546" y="1056"/>
                  </a:lnTo>
                  <a:lnTo>
                    <a:pt x="768" y="1056"/>
                  </a:lnTo>
                  <a:lnTo>
                    <a:pt x="768" y="1056"/>
                  </a:lnTo>
                  <a:lnTo>
                    <a:pt x="772" y="1061"/>
                  </a:lnTo>
                  <a:lnTo>
                    <a:pt x="777" y="1067"/>
                  </a:lnTo>
                  <a:lnTo>
                    <a:pt x="784" y="1074"/>
                  </a:lnTo>
                  <a:lnTo>
                    <a:pt x="792" y="1080"/>
                  </a:lnTo>
                  <a:lnTo>
                    <a:pt x="804" y="1086"/>
                  </a:lnTo>
                  <a:lnTo>
                    <a:pt x="818" y="1092"/>
                  </a:lnTo>
                  <a:lnTo>
                    <a:pt x="834" y="1096"/>
                  </a:lnTo>
                  <a:lnTo>
                    <a:pt x="834" y="1096"/>
                  </a:lnTo>
                  <a:lnTo>
                    <a:pt x="850" y="1098"/>
                  </a:lnTo>
                  <a:lnTo>
                    <a:pt x="864" y="1098"/>
                  </a:lnTo>
                  <a:lnTo>
                    <a:pt x="876" y="1096"/>
                  </a:lnTo>
                  <a:lnTo>
                    <a:pt x="886" y="1094"/>
                  </a:lnTo>
                  <a:lnTo>
                    <a:pt x="895" y="1090"/>
                  </a:lnTo>
                  <a:lnTo>
                    <a:pt x="901" y="1086"/>
                  </a:lnTo>
                  <a:lnTo>
                    <a:pt x="906" y="1081"/>
                  </a:lnTo>
                  <a:lnTo>
                    <a:pt x="910" y="1076"/>
                  </a:lnTo>
                  <a:lnTo>
                    <a:pt x="910" y="1076"/>
                  </a:lnTo>
                  <a:lnTo>
                    <a:pt x="921" y="1061"/>
                  </a:lnTo>
                  <a:lnTo>
                    <a:pt x="925" y="1056"/>
                  </a:lnTo>
                  <a:lnTo>
                    <a:pt x="1127" y="1056"/>
                  </a:lnTo>
                  <a:lnTo>
                    <a:pt x="1127" y="1056"/>
                  </a:lnTo>
                  <a:lnTo>
                    <a:pt x="1150" y="1057"/>
                  </a:lnTo>
                  <a:lnTo>
                    <a:pt x="1166" y="1057"/>
                  </a:lnTo>
                  <a:lnTo>
                    <a:pt x="1174" y="1057"/>
                  </a:lnTo>
                  <a:lnTo>
                    <a:pt x="1178" y="1056"/>
                  </a:lnTo>
                  <a:lnTo>
                    <a:pt x="1178" y="1056"/>
                  </a:lnTo>
                  <a:lnTo>
                    <a:pt x="1193" y="1047"/>
                  </a:lnTo>
                  <a:lnTo>
                    <a:pt x="1203" y="1041"/>
                  </a:lnTo>
                  <a:lnTo>
                    <a:pt x="1203" y="1041"/>
                  </a:lnTo>
                  <a:lnTo>
                    <a:pt x="1207" y="1068"/>
                  </a:lnTo>
                  <a:lnTo>
                    <a:pt x="1210" y="1098"/>
                  </a:lnTo>
                  <a:lnTo>
                    <a:pt x="1216" y="1132"/>
                  </a:lnTo>
                  <a:lnTo>
                    <a:pt x="1223" y="1168"/>
                  </a:lnTo>
                  <a:lnTo>
                    <a:pt x="1228" y="1185"/>
                  </a:lnTo>
                  <a:lnTo>
                    <a:pt x="1233" y="1201"/>
                  </a:lnTo>
                  <a:lnTo>
                    <a:pt x="1238" y="1215"/>
                  </a:lnTo>
                  <a:lnTo>
                    <a:pt x="1245" y="1226"/>
                  </a:lnTo>
                  <a:lnTo>
                    <a:pt x="1251" y="1236"/>
                  </a:lnTo>
                  <a:lnTo>
                    <a:pt x="1258" y="1243"/>
                  </a:lnTo>
                  <a:lnTo>
                    <a:pt x="1258" y="1243"/>
                  </a:lnTo>
                  <a:lnTo>
                    <a:pt x="1266" y="1248"/>
                  </a:lnTo>
                  <a:lnTo>
                    <a:pt x="1275" y="1252"/>
                  </a:lnTo>
                  <a:lnTo>
                    <a:pt x="1285" y="1254"/>
                  </a:lnTo>
                  <a:lnTo>
                    <a:pt x="1296" y="1257"/>
                  </a:lnTo>
                  <a:lnTo>
                    <a:pt x="1318" y="1261"/>
                  </a:lnTo>
                  <a:lnTo>
                    <a:pt x="1342" y="1261"/>
                  </a:lnTo>
                  <a:lnTo>
                    <a:pt x="1363" y="1259"/>
                  </a:lnTo>
                  <a:lnTo>
                    <a:pt x="1373" y="1258"/>
                  </a:lnTo>
                  <a:lnTo>
                    <a:pt x="1384" y="1255"/>
                  </a:lnTo>
                  <a:lnTo>
                    <a:pt x="1392" y="1252"/>
                  </a:lnTo>
                  <a:lnTo>
                    <a:pt x="1400" y="1248"/>
                  </a:lnTo>
                  <a:lnTo>
                    <a:pt x="1405" y="1243"/>
                  </a:lnTo>
                  <a:lnTo>
                    <a:pt x="1410" y="1238"/>
                  </a:lnTo>
                  <a:lnTo>
                    <a:pt x="1410" y="1238"/>
                  </a:lnTo>
                  <a:lnTo>
                    <a:pt x="1418" y="1225"/>
                  </a:lnTo>
                  <a:lnTo>
                    <a:pt x="1424" y="1212"/>
                  </a:lnTo>
                  <a:lnTo>
                    <a:pt x="1435" y="1183"/>
                  </a:lnTo>
                  <a:lnTo>
                    <a:pt x="1445" y="1152"/>
                  </a:lnTo>
                  <a:lnTo>
                    <a:pt x="1456" y="1122"/>
                  </a:lnTo>
                  <a:lnTo>
                    <a:pt x="1456" y="1122"/>
                  </a:lnTo>
                  <a:lnTo>
                    <a:pt x="1461" y="1106"/>
                  </a:lnTo>
                  <a:lnTo>
                    <a:pt x="1464" y="1091"/>
                  </a:lnTo>
                  <a:lnTo>
                    <a:pt x="1469" y="1063"/>
                  </a:lnTo>
                  <a:lnTo>
                    <a:pt x="1471" y="1043"/>
                  </a:lnTo>
                  <a:lnTo>
                    <a:pt x="1471" y="1036"/>
                  </a:lnTo>
                  <a:lnTo>
                    <a:pt x="1653" y="985"/>
                  </a:lnTo>
                  <a:lnTo>
                    <a:pt x="1653" y="985"/>
                  </a:lnTo>
                  <a:lnTo>
                    <a:pt x="1659" y="994"/>
                  </a:lnTo>
                  <a:lnTo>
                    <a:pt x="1668" y="1004"/>
                  </a:lnTo>
                  <a:lnTo>
                    <a:pt x="1680" y="1015"/>
                  </a:lnTo>
                  <a:lnTo>
                    <a:pt x="1696" y="1027"/>
                  </a:lnTo>
                  <a:lnTo>
                    <a:pt x="1714" y="1039"/>
                  </a:lnTo>
                  <a:lnTo>
                    <a:pt x="1726" y="1044"/>
                  </a:lnTo>
                  <a:lnTo>
                    <a:pt x="1737" y="1048"/>
                  </a:lnTo>
                  <a:lnTo>
                    <a:pt x="1750" y="1053"/>
                  </a:lnTo>
                  <a:lnTo>
                    <a:pt x="1764" y="1056"/>
                  </a:lnTo>
                  <a:lnTo>
                    <a:pt x="1764" y="1056"/>
                  </a:lnTo>
                  <a:lnTo>
                    <a:pt x="1778" y="1058"/>
                  </a:lnTo>
                  <a:lnTo>
                    <a:pt x="1790" y="1060"/>
                  </a:lnTo>
                  <a:lnTo>
                    <a:pt x="1803" y="1060"/>
                  </a:lnTo>
                  <a:lnTo>
                    <a:pt x="1814" y="1060"/>
                  </a:lnTo>
                  <a:lnTo>
                    <a:pt x="1836" y="1057"/>
                  </a:lnTo>
                  <a:lnTo>
                    <a:pt x="1856" y="1052"/>
                  </a:lnTo>
                  <a:lnTo>
                    <a:pt x="1872" y="1044"/>
                  </a:lnTo>
                  <a:lnTo>
                    <a:pt x="1889" y="1036"/>
                  </a:lnTo>
                  <a:lnTo>
                    <a:pt x="1903" y="1026"/>
                  </a:lnTo>
                  <a:lnTo>
                    <a:pt x="1915" y="1015"/>
                  </a:lnTo>
                  <a:lnTo>
                    <a:pt x="1915" y="1015"/>
                  </a:lnTo>
                  <a:lnTo>
                    <a:pt x="1927" y="1004"/>
                  </a:lnTo>
                  <a:lnTo>
                    <a:pt x="1938" y="993"/>
                  </a:lnTo>
                  <a:lnTo>
                    <a:pt x="1948" y="979"/>
                  </a:lnTo>
                  <a:lnTo>
                    <a:pt x="1957" y="962"/>
                  </a:lnTo>
                  <a:lnTo>
                    <a:pt x="1965" y="941"/>
                  </a:lnTo>
                  <a:lnTo>
                    <a:pt x="1971" y="917"/>
                  </a:lnTo>
                  <a:lnTo>
                    <a:pt x="1975" y="885"/>
                  </a:lnTo>
                  <a:lnTo>
                    <a:pt x="1976" y="849"/>
                  </a:lnTo>
                  <a:lnTo>
                    <a:pt x="1976" y="849"/>
                  </a:lnTo>
                  <a:lnTo>
                    <a:pt x="1976" y="830"/>
                  </a:lnTo>
                  <a:lnTo>
                    <a:pt x="1975" y="811"/>
                  </a:lnTo>
                  <a:lnTo>
                    <a:pt x="1972" y="794"/>
                  </a:lnTo>
                  <a:lnTo>
                    <a:pt x="1968" y="780"/>
                  </a:lnTo>
                  <a:lnTo>
                    <a:pt x="1965" y="767"/>
                  </a:lnTo>
                  <a:lnTo>
                    <a:pt x="1961" y="755"/>
                  </a:lnTo>
                  <a:lnTo>
                    <a:pt x="1956" y="744"/>
                  </a:lnTo>
                  <a:lnTo>
                    <a:pt x="1951" y="735"/>
                  </a:lnTo>
                  <a:lnTo>
                    <a:pt x="1942" y="720"/>
                  </a:lnTo>
                  <a:lnTo>
                    <a:pt x="1933" y="710"/>
                  </a:lnTo>
                  <a:lnTo>
                    <a:pt x="1925" y="702"/>
                  </a:lnTo>
                  <a:lnTo>
                    <a:pt x="1925" y="702"/>
                  </a:lnTo>
                  <a:lnTo>
                    <a:pt x="1915" y="647"/>
                  </a:lnTo>
                  <a:lnTo>
                    <a:pt x="1905" y="581"/>
                  </a:lnTo>
                  <a:lnTo>
                    <a:pt x="1905" y="581"/>
                  </a:lnTo>
                  <a:lnTo>
                    <a:pt x="1904" y="575"/>
                  </a:lnTo>
                  <a:lnTo>
                    <a:pt x="1900" y="567"/>
                  </a:lnTo>
                  <a:lnTo>
                    <a:pt x="1890" y="548"/>
                  </a:lnTo>
                  <a:lnTo>
                    <a:pt x="1879" y="530"/>
                  </a:lnTo>
                  <a:lnTo>
                    <a:pt x="1870" y="520"/>
                  </a:lnTo>
                  <a:lnTo>
                    <a:pt x="1870" y="520"/>
                  </a:lnTo>
                  <a:lnTo>
                    <a:pt x="1857" y="510"/>
                  </a:lnTo>
                  <a:lnTo>
                    <a:pt x="1850" y="505"/>
                  </a:lnTo>
                  <a:lnTo>
                    <a:pt x="1870" y="460"/>
                  </a:lnTo>
                  <a:lnTo>
                    <a:pt x="1915" y="460"/>
                  </a:lnTo>
                  <a:lnTo>
                    <a:pt x="1915" y="460"/>
                  </a:lnTo>
                  <a:lnTo>
                    <a:pt x="1918" y="458"/>
                  </a:lnTo>
                  <a:lnTo>
                    <a:pt x="1924" y="455"/>
                  </a:lnTo>
                  <a:lnTo>
                    <a:pt x="1927" y="452"/>
                  </a:lnTo>
                  <a:lnTo>
                    <a:pt x="1930" y="447"/>
                  </a:lnTo>
                  <a:lnTo>
                    <a:pt x="1933" y="442"/>
                  </a:lnTo>
                  <a:lnTo>
                    <a:pt x="1936" y="434"/>
                  </a:lnTo>
                  <a:lnTo>
                    <a:pt x="1936" y="434"/>
                  </a:lnTo>
                  <a:lnTo>
                    <a:pt x="1938" y="418"/>
                  </a:lnTo>
                  <a:lnTo>
                    <a:pt x="1939" y="401"/>
                  </a:lnTo>
                  <a:lnTo>
                    <a:pt x="1939" y="395"/>
                  </a:lnTo>
                  <a:lnTo>
                    <a:pt x="1937" y="388"/>
                  </a:lnTo>
                  <a:lnTo>
                    <a:pt x="1934" y="383"/>
                  </a:lnTo>
                  <a:lnTo>
                    <a:pt x="1930" y="379"/>
                  </a:lnTo>
                  <a:lnTo>
                    <a:pt x="1930" y="379"/>
                  </a:lnTo>
                  <a:lnTo>
                    <a:pt x="1925" y="376"/>
                  </a:lnTo>
                  <a:lnTo>
                    <a:pt x="1920" y="374"/>
                  </a:lnTo>
                  <a:lnTo>
                    <a:pt x="1910" y="371"/>
                  </a:lnTo>
                  <a:lnTo>
                    <a:pt x="1901" y="370"/>
                  </a:lnTo>
                  <a:lnTo>
                    <a:pt x="1895" y="369"/>
                  </a:lnTo>
                  <a:lnTo>
                    <a:pt x="1895" y="369"/>
                  </a:lnTo>
                  <a:lnTo>
                    <a:pt x="1890" y="367"/>
                  </a:lnTo>
                  <a:lnTo>
                    <a:pt x="1882" y="367"/>
                  </a:lnTo>
                  <a:lnTo>
                    <a:pt x="1858" y="367"/>
                  </a:lnTo>
                  <a:lnTo>
                    <a:pt x="1824" y="369"/>
                  </a:lnTo>
                  <a:lnTo>
                    <a:pt x="1824" y="369"/>
                  </a:lnTo>
                  <a:lnTo>
                    <a:pt x="1823" y="370"/>
                  </a:lnTo>
                  <a:lnTo>
                    <a:pt x="1819" y="372"/>
                  </a:lnTo>
                  <a:lnTo>
                    <a:pt x="1817" y="376"/>
                  </a:lnTo>
                  <a:lnTo>
                    <a:pt x="1816" y="380"/>
                  </a:lnTo>
                  <a:lnTo>
                    <a:pt x="1814" y="386"/>
                  </a:lnTo>
                  <a:lnTo>
                    <a:pt x="1814" y="394"/>
                  </a:lnTo>
                  <a:lnTo>
                    <a:pt x="1814" y="394"/>
                  </a:lnTo>
                  <a:lnTo>
                    <a:pt x="1814" y="413"/>
                  </a:lnTo>
                  <a:lnTo>
                    <a:pt x="1813" y="432"/>
                  </a:lnTo>
                  <a:lnTo>
                    <a:pt x="1812" y="447"/>
                  </a:lnTo>
                  <a:lnTo>
                    <a:pt x="1813" y="452"/>
                  </a:lnTo>
                  <a:lnTo>
                    <a:pt x="1814" y="455"/>
                  </a:lnTo>
                  <a:lnTo>
                    <a:pt x="1814" y="455"/>
                  </a:lnTo>
                  <a:lnTo>
                    <a:pt x="1821" y="457"/>
                  </a:lnTo>
                  <a:lnTo>
                    <a:pt x="1832" y="458"/>
                  </a:lnTo>
                  <a:lnTo>
                    <a:pt x="1845" y="460"/>
                  </a:lnTo>
                  <a:lnTo>
                    <a:pt x="1819" y="495"/>
                  </a:lnTo>
                  <a:lnTo>
                    <a:pt x="1738" y="460"/>
                  </a:lnTo>
                  <a:lnTo>
                    <a:pt x="1738" y="460"/>
                  </a:lnTo>
                  <a:lnTo>
                    <a:pt x="1717" y="423"/>
                  </a:lnTo>
                  <a:lnTo>
                    <a:pt x="1666" y="341"/>
                  </a:lnTo>
                  <a:lnTo>
                    <a:pt x="1637" y="294"/>
                  </a:lnTo>
                  <a:lnTo>
                    <a:pt x="1610" y="250"/>
                  </a:lnTo>
                  <a:lnTo>
                    <a:pt x="1584" y="214"/>
                  </a:lnTo>
                  <a:lnTo>
                    <a:pt x="1574" y="201"/>
                  </a:lnTo>
                  <a:lnTo>
                    <a:pt x="1567" y="192"/>
                  </a:lnTo>
                  <a:lnTo>
                    <a:pt x="1567" y="192"/>
                  </a:lnTo>
                  <a:lnTo>
                    <a:pt x="1552" y="178"/>
                  </a:lnTo>
                  <a:lnTo>
                    <a:pt x="1536" y="166"/>
                  </a:lnTo>
                  <a:lnTo>
                    <a:pt x="1521" y="158"/>
                  </a:lnTo>
                  <a:lnTo>
                    <a:pt x="1506" y="150"/>
                  </a:lnTo>
                  <a:lnTo>
                    <a:pt x="1482" y="141"/>
                  </a:lnTo>
                  <a:lnTo>
                    <a:pt x="1471" y="136"/>
                  </a:lnTo>
                  <a:lnTo>
                    <a:pt x="1471" y="136"/>
                  </a:lnTo>
                  <a:lnTo>
                    <a:pt x="1468" y="135"/>
                  </a:lnTo>
                  <a:lnTo>
                    <a:pt x="1463" y="134"/>
                  </a:lnTo>
                  <a:lnTo>
                    <a:pt x="1452" y="132"/>
                  </a:lnTo>
                  <a:lnTo>
                    <a:pt x="1435" y="131"/>
                  </a:lnTo>
                  <a:lnTo>
                    <a:pt x="1435" y="131"/>
                  </a:lnTo>
                  <a:lnTo>
                    <a:pt x="1440" y="130"/>
                  </a:lnTo>
                  <a:lnTo>
                    <a:pt x="1450" y="125"/>
                  </a:lnTo>
                  <a:lnTo>
                    <a:pt x="1456" y="121"/>
                  </a:lnTo>
                  <a:lnTo>
                    <a:pt x="1461" y="117"/>
                  </a:lnTo>
                  <a:lnTo>
                    <a:pt x="1464" y="112"/>
                  </a:lnTo>
                  <a:lnTo>
                    <a:pt x="1466" y="106"/>
                  </a:lnTo>
                  <a:lnTo>
                    <a:pt x="1466" y="106"/>
                  </a:lnTo>
                  <a:lnTo>
                    <a:pt x="1466" y="94"/>
                  </a:lnTo>
                  <a:lnTo>
                    <a:pt x="1464" y="89"/>
                  </a:lnTo>
                  <a:lnTo>
                    <a:pt x="1463" y="84"/>
                  </a:lnTo>
                  <a:lnTo>
                    <a:pt x="1459" y="81"/>
                  </a:lnTo>
                  <a:lnTo>
                    <a:pt x="1454" y="78"/>
                  </a:lnTo>
                  <a:lnTo>
                    <a:pt x="1448" y="76"/>
                  </a:lnTo>
                  <a:lnTo>
                    <a:pt x="1440" y="76"/>
                  </a:lnTo>
                  <a:lnTo>
                    <a:pt x="1440" y="76"/>
                  </a:lnTo>
                  <a:lnTo>
                    <a:pt x="1433" y="76"/>
                  </a:lnTo>
                  <a:lnTo>
                    <a:pt x="1425" y="77"/>
                  </a:lnTo>
                  <a:lnTo>
                    <a:pt x="1420" y="78"/>
                  </a:lnTo>
                  <a:lnTo>
                    <a:pt x="1416" y="81"/>
                  </a:lnTo>
                  <a:lnTo>
                    <a:pt x="1414" y="84"/>
                  </a:lnTo>
                  <a:lnTo>
                    <a:pt x="1411" y="87"/>
                  </a:lnTo>
                  <a:lnTo>
                    <a:pt x="1410" y="91"/>
                  </a:lnTo>
                  <a:lnTo>
                    <a:pt x="1410" y="96"/>
                  </a:lnTo>
                  <a:lnTo>
                    <a:pt x="1410" y="96"/>
                  </a:lnTo>
                  <a:lnTo>
                    <a:pt x="1411" y="105"/>
                  </a:lnTo>
                  <a:lnTo>
                    <a:pt x="1413" y="113"/>
                  </a:lnTo>
                  <a:lnTo>
                    <a:pt x="1415" y="121"/>
                  </a:lnTo>
                  <a:lnTo>
                    <a:pt x="1415" y="131"/>
                  </a:lnTo>
                  <a:lnTo>
                    <a:pt x="1127" y="121"/>
                  </a:lnTo>
                  <a:lnTo>
                    <a:pt x="1097" y="86"/>
                  </a:lnTo>
                  <a:lnTo>
                    <a:pt x="1097" y="86"/>
                  </a:lnTo>
                  <a:lnTo>
                    <a:pt x="1098" y="79"/>
                  </a:lnTo>
                  <a:lnTo>
                    <a:pt x="1102" y="65"/>
                  </a:lnTo>
                  <a:lnTo>
                    <a:pt x="1103" y="57"/>
                  </a:lnTo>
                  <a:lnTo>
                    <a:pt x="1104" y="48"/>
                  </a:lnTo>
                  <a:lnTo>
                    <a:pt x="1104" y="38"/>
                  </a:lnTo>
                  <a:lnTo>
                    <a:pt x="1102" y="30"/>
                  </a:lnTo>
                  <a:lnTo>
                    <a:pt x="1102" y="30"/>
                  </a:lnTo>
                  <a:lnTo>
                    <a:pt x="1098" y="22"/>
                  </a:lnTo>
                  <a:lnTo>
                    <a:pt x="1094" y="16"/>
                  </a:lnTo>
                  <a:lnTo>
                    <a:pt x="1089" y="11"/>
                  </a:lnTo>
                  <a:lnTo>
                    <a:pt x="1083" y="7"/>
                  </a:lnTo>
                  <a:lnTo>
                    <a:pt x="1075" y="4"/>
                  </a:lnTo>
                  <a:lnTo>
                    <a:pt x="1066" y="1"/>
                  </a:lnTo>
                  <a:lnTo>
                    <a:pt x="1055" y="0"/>
                  </a:lnTo>
                  <a:lnTo>
                    <a:pt x="1041" y="0"/>
                  </a:lnTo>
                  <a:lnTo>
                    <a:pt x="1041" y="0"/>
                  </a:lnTo>
                  <a:lnTo>
                    <a:pt x="1027" y="0"/>
                  </a:lnTo>
                  <a:lnTo>
                    <a:pt x="1016" y="1"/>
                  </a:lnTo>
                  <a:lnTo>
                    <a:pt x="1007" y="2"/>
                  </a:lnTo>
                  <a:lnTo>
                    <a:pt x="1000" y="5"/>
                  </a:lnTo>
                  <a:lnTo>
                    <a:pt x="993" y="9"/>
                  </a:lnTo>
                  <a:lnTo>
                    <a:pt x="988" y="14"/>
                  </a:lnTo>
                  <a:lnTo>
                    <a:pt x="984" y="19"/>
                  </a:lnTo>
                  <a:lnTo>
                    <a:pt x="981" y="25"/>
                  </a:lnTo>
                  <a:lnTo>
                    <a:pt x="981" y="25"/>
                  </a:lnTo>
                  <a:lnTo>
                    <a:pt x="978" y="33"/>
                  </a:lnTo>
                  <a:lnTo>
                    <a:pt x="977" y="40"/>
                  </a:lnTo>
                  <a:lnTo>
                    <a:pt x="976" y="57"/>
                  </a:lnTo>
                  <a:lnTo>
                    <a:pt x="977" y="70"/>
                  </a:lnTo>
                  <a:lnTo>
                    <a:pt x="979" y="77"/>
                  </a:lnTo>
                  <a:lnTo>
                    <a:pt x="981" y="81"/>
                  </a:lnTo>
                  <a:lnTo>
                    <a:pt x="981" y="81"/>
                  </a:lnTo>
                  <a:lnTo>
                    <a:pt x="988" y="92"/>
                  </a:lnTo>
                  <a:lnTo>
                    <a:pt x="991" y="96"/>
                  </a:lnTo>
                  <a:lnTo>
                    <a:pt x="955" y="111"/>
                  </a:lnTo>
                  <a:lnTo>
                    <a:pt x="935" y="111"/>
                  </a:lnTo>
                  <a:lnTo>
                    <a:pt x="935" y="111"/>
                  </a:lnTo>
                  <a:lnTo>
                    <a:pt x="928" y="92"/>
                  </a:lnTo>
                  <a:lnTo>
                    <a:pt x="920" y="70"/>
                  </a:lnTo>
                  <a:lnTo>
                    <a:pt x="920" y="70"/>
                  </a:lnTo>
                  <a:lnTo>
                    <a:pt x="917" y="69"/>
                  </a:lnTo>
                  <a:lnTo>
                    <a:pt x="912" y="67"/>
                  </a:lnTo>
                  <a:lnTo>
                    <a:pt x="905" y="65"/>
                  </a:lnTo>
                  <a:lnTo>
                    <a:pt x="794" y="65"/>
                  </a:lnTo>
                  <a:lnTo>
                    <a:pt x="784" y="86"/>
                  </a:lnTo>
                  <a:lnTo>
                    <a:pt x="773" y="126"/>
                  </a:lnTo>
                  <a:close/>
                  <a:moveTo>
                    <a:pt x="112" y="581"/>
                  </a:moveTo>
                  <a:lnTo>
                    <a:pt x="112" y="581"/>
                  </a:lnTo>
                  <a:lnTo>
                    <a:pt x="128" y="691"/>
                  </a:lnTo>
                  <a:lnTo>
                    <a:pt x="138" y="767"/>
                  </a:lnTo>
                  <a:lnTo>
                    <a:pt x="142" y="793"/>
                  </a:lnTo>
                  <a:lnTo>
                    <a:pt x="142" y="803"/>
                  </a:lnTo>
                  <a:lnTo>
                    <a:pt x="142" y="803"/>
                  </a:lnTo>
                  <a:lnTo>
                    <a:pt x="137" y="811"/>
                  </a:lnTo>
                  <a:lnTo>
                    <a:pt x="134" y="813"/>
                  </a:lnTo>
                  <a:lnTo>
                    <a:pt x="133" y="813"/>
                  </a:lnTo>
                  <a:lnTo>
                    <a:pt x="132" y="813"/>
                  </a:lnTo>
                  <a:lnTo>
                    <a:pt x="132" y="813"/>
                  </a:lnTo>
                  <a:lnTo>
                    <a:pt x="127" y="813"/>
                  </a:lnTo>
                  <a:lnTo>
                    <a:pt x="117" y="813"/>
                  </a:lnTo>
                  <a:lnTo>
                    <a:pt x="86" y="815"/>
                  </a:lnTo>
                  <a:lnTo>
                    <a:pt x="57" y="815"/>
                  </a:lnTo>
                  <a:lnTo>
                    <a:pt x="46" y="815"/>
                  </a:lnTo>
                  <a:lnTo>
                    <a:pt x="41" y="813"/>
                  </a:lnTo>
                  <a:lnTo>
                    <a:pt x="41" y="813"/>
                  </a:lnTo>
                  <a:lnTo>
                    <a:pt x="37" y="808"/>
                  </a:lnTo>
                  <a:lnTo>
                    <a:pt x="36" y="803"/>
                  </a:lnTo>
                  <a:lnTo>
                    <a:pt x="36" y="803"/>
                  </a:lnTo>
                  <a:lnTo>
                    <a:pt x="36" y="772"/>
                  </a:lnTo>
                  <a:lnTo>
                    <a:pt x="38" y="710"/>
                  </a:lnTo>
                  <a:lnTo>
                    <a:pt x="41" y="621"/>
                  </a:lnTo>
                  <a:lnTo>
                    <a:pt x="61" y="576"/>
                  </a:lnTo>
                  <a:lnTo>
                    <a:pt x="112" y="581"/>
                  </a:lnTo>
                  <a:close/>
                  <a:moveTo>
                    <a:pt x="1066" y="581"/>
                  </a:moveTo>
                  <a:lnTo>
                    <a:pt x="1066" y="581"/>
                  </a:lnTo>
                  <a:lnTo>
                    <a:pt x="1107" y="580"/>
                  </a:lnTo>
                  <a:lnTo>
                    <a:pt x="1135" y="580"/>
                  </a:lnTo>
                  <a:lnTo>
                    <a:pt x="1144" y="580"/>
                  </a:lnTo>
                  <a:lnTo>
                    <a:pt x="1147" y="581"/>
                  </a:lnTo>
                  <a:lnTo>
                    <a:pt x="1147" y="581"/>
                  </a:lnTo>
                  <a:lnTo>
                    <a:pt x="1155" y="593"/>
                  </a:lnTo>
                  <a:lnTo>
                    <a:pt x="1161" y="606"/>
                  </a:lnTo>
                  <a:lnTo>
                    <a:pt x="1168" y="621"/>
                  </a:lnTo>
                  <a:lnTo>
                    <a:pt x="1168" y="621"/>
                  </a:lnTo>
                  <a:lnTo>
                    <a:pt x="1170" y="634"/>
                  </a:lnTo>
                  <a:lnTo>
                    <a:pt x="1174" y="654"/>
                  </a:lnTo>
                  <a:lnTo>
                    <a:pt x="1180" y="705"/>
                  </a:lnTo>
                  <a:lnTo>
                    <a:pt x="1185" y="754"/>
                  </a:lnTo>
                  <a:lnTo>
                    <a:pt x="1188" y="778"/>
                  </a:lnTo>
                  <a:lnTo>
                    <a:pt x="1188" y="778"/>
                  </a:lnTo>
                  <a:lnTo>
                    <a:pt x="1189" y="783"/>
                  </a:lnTo>
                  <a:lnTo>
                    <a:pt x="1188" y="791"/>
                  </a:lnTo>
                  <a:lnTo>
                    <a:pt x="1183" y="803"/>
                  </a:lnTo>
                  <a:lnTo>
                    <a:pt x="1183" y="803"/>
                  </a:lnTo>
                  <a:lnTo>
                    <a:pt x="1179" y="808"/>
                  </a:lnTo>
                  <a:lnTo>
                    <a:pt x="1174" y="813"/>
                  </a:lnTo>
                  <a:lnTo>
                    <a:pt x="1168" y="818"/>
                  </a:lnTo>
                  <a:lnTo>
                    <a:pt x="1168" y="818"/>
                  </a:lnTo>
                  <a:lnTo>
                    <a:pt x="1102" y="817"/>
                  </a:lnTo>
                  <a:lnTo>
                    <a:pt x="1058" y="817"/>
                  </a:lnTo>
                  <a:lnTo>
                    <a:pt x="1042" y="817"/>
                  </a:lnTo>
                  <a:lnTo>
                    <a:pt x="1036" y="818"/>
                  </a:lnTo>
                  <a:lnTo>
                    <a:pt x="1036" y="818"/>
                  </a:lnTo>
                  <a:lnTo>
                    <a:pt x="1035" y="818"/>
                  </a:lnTo>
                  <a:lnTo>
                    <a:pt x="1035" y="818"/>
                  </a:lnTo>
                  <a:lnTo>
                    <a:pt x="1032" y="817"/>
                  </a:lnTo>
                  <a:lnTo>
                    <a:pt x="1029" y="815"/>
                  </a:lnTo>
                  <a:lnTo>
                    <a:pt x="1026" y="813"/>
                  </a:lnTo>
                  <a:lnTo>
                    <a:pt x="1026" y="813"/>
                  </a:lnTo>
                  <a:lnTo>
                    <a:pt x="1026" y="804"/>
                  </a:lnTo>
                  <a:lnTo>
                    <a:pt x="1027" y="782"/>
                  </a:lnTo>
                  <a:lnTo>
                    <a:pt x="1035" y="712"/>
                  </a:lnTo>
                  <a:lnTo>
                    <a:pt x="1046" y="611"/>
                  </a:lnTo>
                  <a:lnTo>
                    <a:pt x="1066" y="581"/>
                  </a:lnTo>
                  <a:close/>
                  <a:moveTo>
                    <a:pt x="455" y="641"/>
                  </a:moveTo>
                  <a:lnTo>
                    <a:pt x="455" y="641"/>
                  </a:lnTo>
                  <a:lnTo>
                    <a:pt x="456" y="638"/>
                  </a:lnTo>
                  <a:lnTo>
                    <a:pt x="456" y="634"/>
                  </a:lnTo>
                  <a:lnTo>
                    <a:pt x="455" y="631"/>
                  </a:lnTo>
                  <a:lnTo>
                    <a:pt x="455" y="631"/>
                  </a:lnTo>
                  <a:lnTo>
                    <a:pt x="464" y="630"/>
                  </a:lnTo>
                  <a:lnTo>
                    <a:pt x="489" y="630"/>
                  </a:lnTo>
                  <a:lnTo>
                    <a:pt x="568" y="630"/>
                  </a:lnTo>
                  <a:lnTo>
                    <a:pt x="682" y="631"/>
                  </a:lnTo>
                  <a:lnTo>
                    <a:pt x="682" y="758"/>
                  </a:lnTo>
                  <a:lnTo>
                    <a:pt x="455" y="758"/>
                  </a:lnTo>
                  <a:lnTo>
                    <a:pt x="455" y="641"/>
                  </a:lnTo>
                  <a:close/>
                  <a:moveTo>
                    <a:pt x="470" y="222"/>
                  </a:moveTo>
                  <a:lnTo>
                    <a:pt x="470" y="222"/>
                  </a:lnTo>
                  <a:lnTo>
                    <a:pt x="482" y="218"/>
                  </a:lnTo>
                  <a:lnTo>
                    <a:pt x="499" y="214"/>
                  </a:lnTo>
                  <a:lnTo>
                    <a:pt x="523" y="211"/>
                  </a:lnTo>
                  <a:lnTo>
                    <a:pt x="554" y="207"/>
                  </a:lnTo>
                  <a:lnTo>
                    <a:pt x="592" y="203"/>
                  </a:lnTo>
                  <a:lnTo>
                    <a:pt x="634" y="201"/>
                  </a:lnTo>
                  <a:lnTo>
                    <a:pt x="685" y="198"/>
                  </a:lnTo>
                  <a:lnTo>
                    <a:pt x="743" y="197"/>
                  </a:lnTo>
                  <a:lnTo>
                    <a:pt x="743" y="197"/>
                  </a:lnTo>
                  <a:lnTo>
                    <a:pt x="806" y="197"/>
                  </a:lnTo>
                  <a:lnTo>
                    <a:pt x="873" y="197"/>
                  </a:lnTo>
                  <a:lnTo>
                    <a:pt x="1001" y="199"/>
                  </a:lnTo>
                  <a:lnTo>
                    <a:pt x="1102" y="203"/>
                  </a:lnTo>
                  <a:lnTo>
                    <a:pt x="1135" y="206"/>
                  </a:lnTo>
                  <a:lnTo>
                    <a:pt x="1152" y="207"/>
                  </a:lnTo>
                  <a:lnTo>
                    <a:pt x="1152" y="207"/>
                  </a:lnTo>
                  <a:lnTo>
                    <a:pt x="1166" y="211"/>
                  </a:lnTo>
                  <a:lnTo>
                    <a:pt x="1175" y="214"/>
                  </a:lnTo>
                  <a:lnTo>
                    <a:pt x="1181" y="221"/>
                  </a:lnTo>
                  <a:lnTo>
                    <a:pt x="1188" y="227"/>
                  </a:lnTo>
                  <a:lnTo>
                    <a:pt x="1188" y="227"/>
                  </a:lnTo>
                  <a:lnTo>
                    <a:pt x="1190" y="231"/>
                  </a:lnTo>
                  <a:lnTo>
                    <a:pt x="1193" y="240"/>
                  </a:lnTo>
                  <a:lnTo>
                    <a:pt x="1198" y="268"/>
                  </a:lnTo>
                  <a:lnTo>
                    <a:pt x="1205" y="305"/>
                  </a:lnTo>
                  <a:lnTo>
                    <a:pt x="1212" y="348"/>
                  </a:lnTo>
                  <a:lnTo>
                    <a:pt x="1218" y="390"/>
                  </a:lnTo>
                  <a:lnTo>
                    <a:pt x="1223" y="427"/>
                  </a:lnTo>
                  <a:lnTo>
                    <a:pt x="1224" y="453"/>
                  </a:lnTo>
                  <a:lnTo>
                    <a:pt x="1224" y="461"/>
                  </a:lnTo>
                  <a:lnTo>
                    <a:pt x="1223" y="465"/>
                  </a:lnTo>
                  <a:lnTo>
                    <a:pt x="1223" y="465"/>
                  </a:lnTo>
                  <a:lnTo>
                    <a:pt x="1210" y="465"/>
                  </a:lnTo>
                  <a:lnTo>
                    <a:pt x="1179" y="463"/>
                  </a:lnTo>
                  <a:lnTo>
                    <a:pt x="1073" y="456"/>
                  </a:lnTo>
                  <a:lnTo>
                    <a:pt x="1003" y="452"/>
                  </a:lnTo>
                  <a:lnTo>
                    <a:pt x="928" y="448"/>
                  </a:lnTo>
                  <a:lnTo>
                    <a:pt x="847" y="446"/>
                  </a:lnTo>
                  <a:lnTo>
                    <a:pt x="763" y="444"/>
                  </a:lnTo>
                  <a:lnTo>
                    <a:pt x="763" y="444"/>
                  </a:lnTo>
                  <a:lnTo>
                    <a:pt x="680" y="446"/>
                  </a:lnTo>
                  <a:lnTo>
                    <a:pt x="599" y="448"/>
                  </a:lnTo>
                  <a:lnTo>
                    <a:pt x="522" y="453"/>
                  </a:lnTo>
                  <a:lnTo>
                    <a:pt x="453" y="458"/>
                  </a:lnTo>
                  <a:lnTo>
                    <a:pt x="348" y="466"/>
                  </a:lnTo>
                  <a:lnTo>
                    <a:pt x="319" y="467"/>
                  </a:lnTo>
                  <a:lnTo>
                    <a:pt x="311" y="466"/>
                  </a:lnTo>
                  <a:lnTo>
                    <a:pt x="309" y="466"/>
                  </a:lnTo>
                  <a:lnTo>
                    <a:pt x="309" y="465"/>
                  </a:lnTo>
                  <a:lnTo>
                    <a:pt x="309" y="465"/>
                  </a:lnTo>
                  <a:lnTo>
                    <a:pt x="315" y="452"/>
                  </a:lnTo>
                  <a:lnTo>
                    <a:pt x="330" y="425"/>
                  </a:lnTo>
                  <a:lnTo>
                    <a:pt x="377" y="348"/>
                  </a:lnTo>
                  <a:lnTo>
                    <a:pt x="422" y="274"/>
                  </a:lnTo>
                  <a:lnTo>
                    <a:pt x="445" y="237"/>
                  </a:lnTo>
                  <a:lnTo>
                    <a:pt x="445" y="237"/>
                  </a:lnTo>
                  <a:lnTo>
                    <a:pt x="446" y="233"/>
                  </a:lnTo>
                  <a:lnTo>
                    <a:pt x="450" y="231"/>
                  </a:lnTo>
                  <a:lnTo>
                    <a:pt x="470" y="222"/>
                  </a:lnTo>
                  <a:lnTo>
                    <a:pt x="470" y="222"/>
                  </a:lnTo>
                  <a:close/>
                  <a:moveTo>
                    <a:pt x="1349" y="247"/>
                  </a:moveTo>
                  <a:lnTo>
                    <a:pt x="1435" y="500"/>
                  </a:lnTo>
                  <a:lnTo>
                    <a:pt x="1390" y="500"/>
                  </a:lnTo>
                  <a:lnTo>
                    <a:pt x="1390" y="500"/>
                  </a:lnTo>
                  <a:lnTo>
                    <a:pt x="1386" y="482"/>
                  </a:lnTo>
                  <a:lnTo>
                    <a:pt x="1380" y="460"/>
                  </a:lnTo>
                  <a:lnTo>
                    <a:pt x="1380" y="460"/>
                  </a:lnTo>
                  <a:lnTo>
                    <a:pt x="1356" y="353"/>
                  </a:lnTo>
                  <a:lnTo>
                    <a:pt x="1334" y="252"/>
                  </a:lnTo>
                  <a:lnTo>
                    <a:pt x="1349" y="247"/>
                  </a:lnTo>
                  <a:close/>
                  <a:moveTo>
                    <a:pt x="1370" y="237"/>
                  </a:moveTo>
                  <a:lnTo>
                    <a:pt x="1456" y="232"/>
                  </a:lnTo>
                  <a:lnTo>
                    <a:pt x="1552" y="480"/>
                  </a:lnTo>
                  <a:lnTo>
                    <a:pt x="1456" y="495"/>
                  </a:lnTo>
                  <a:lnTo>
                    <a:pt x="1375" y="257"/>
                  </a:lnTo>
                  <a:lnTo>
                    <a:pt x="1370" y="237"/>
                  </a:lnTo>
                  <a:close/>
                  <a:moveTo>
                    <a:pt x="1486" y="237"/>
                  </a:moveTo>
                  <a:lnTo>
                    <a:pt x="1486" y="237"/>
                  </a:lnTo>
                  <a:lnTo>
                    <a:pt x="1490" y="236"/>
                  </a:lnTo>
                  <a:lnTo>
                    <a:pt x="1500" y="236"/>
                  </a:lnTo>
                  <a:lnTo>
                    <a:pt x="1529" y="233"/>
                  </a:lnTo>
                  <a:lnTo>
                    <a:pt x="1572" y="232"/>
                  </a:lnTo>
                  <a:lnTo>
                    <a:pt x="1572" y="232"/>
                  </a:lnTo>
                  <a:lnTo>
                    <a:pt x="1582" y="245"/>
                  </a:lnTo>
                  <a:lnTo>
                    <a:pt x="1596" y="265"/>
                  </a:lnTo>
                  <a:lnTo>
                    <a:pt x="1617" y="298"/>
                  </a:lnTo>
                  <a:lnTo>
                    <a:pt x="1617" y="298"/>
                  </a:lnTo>
                  <a:lnTo>
                    <a:pt x="1663" y="371"/>
                  </a:lnTo>
                  <a:lnTo>
                    <a:pt x="1679" y="396"/>
                  </a:lnTo>
                  <a:lnTo>
                    <a:pt x="1688" y="409"/>
                  </a:lnTo>
                  <a:lnTo>
                    <a:pt x="1688" y="409"/>
                  </a:lnTo>
                  <a:lnTo>
                    <a:pt x="1690" y="413"/>
                  </a:lnTo>
                  <a:lnTo>
                    <a:pt x="1693" y="422"/>
                  </a:lnTo>
                  <a:lnTo>
                    <a:pt x="1701" y="443"/>
                  </a:lnTo>
                  <a:lnTo>
                    <a:pt x="1708" y="475"/>
                  </a:lnTo>
                  <a:lnTo>
                    <a:pt x="1582" y="480"/>
                  </a:lnTo>
                  <a:lnTo>
                    <a:pt x="1582" y="480"/>
                  </a:lnTo>
                  <a:lnTo>
                    <a:pt x="1534" y="360"/>
                  </a:lnTo>
                  <a:lnTo>
                    <a:pt x="1500" y="276"/>
                  </a:lnTo>
                  <a:lnTo>
                    <a:pt x="1490" y="249"/>
                  </a:lnTo>
                  <a:lnTo>
                    <a:pt x="1486" y="237"/>
                  </a:lnTo>
                  <a:lnTo>
                    <a:pt x="1486" y="2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5">
              <a:extLst>
                <a:ext uri="{FF2B5EF4-FFF2-40B4-BE49-F238E27FC236}">
                  <a16:creationId xmlns:a16="http://schemas.microsoft.com/office/drawing/2014/main" id="{5D61D21F-DC26-48C0-8BE9-F7F6FB977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1855" y="1644206"/>
              <a:ext cx="247072" cy="1078066"/>
            </a:xfrm>
            <a:custGeom>
              <a:avLst/>
              <a:gdLst>
                <a:gd name="T0" fmla="*/ 67 w 333"/>
                <a:gd name="T1" fmla="*/ 554 h 1453"/>
                <a:gd name="T2" fmla="*/ 55 w 333"/>
                <a:gd name="T3" fmla="*/ 742 h 1453"/>
                <a:gd name="T4" fmla="*/ 39 w 333"/>
                <a:gd name="T5" fmla="*/ 836 h 1453"/>
                <a:gd name="T6" fmla="*/ 0 w 333"/>
                <a:gd name="T7" fmla="*/ 1001 h 1453"/>
                <a:gd name="T8" fmla="*/ 62 w 333"/>
                <a:gd name="T9" fmla="*/ 1024 h 1453"/>
                <a:gd name="T10" fmla="*/ 93 w 333"/>
                <a:gd name="T11" fmla="*/ 1248 h 1453"/>
                <a:gd name="T12" fmla="*/ 125 w 333"/>
                <a:gd name="T13" fmla="*/ 1376 h 1453"/>
                <a:gd name="T14" fmla="*/ 106 w 333"/>
                <a:gd name="T15" fmla="*/ 1418 h 1453"/>
                <a:gd name="T16" fmla="*/ 83 w 333"/>
                <a:gd name="T17" fmla="*/ 1448 h 1453"/>
                <a:gd name="T18" fmla="*/ 140 w 333"/>
                <a:gd name="T19" fmla="*/ 1447 h 1453"/>
                <a:gd name="T20" fmla="*/ 164 w 333"/>
                <a:gd name="T21" fmla="*/ 1413 h 1453"/>
                <a:gd name="T22" fmla="*/ 155 w 333"/>
                <a:gd name="T23" fmla="*/ 1337 h 1453"/>
                <a:gd name="T24" fmla="*/ 156 w 333"/>
                <a:gd name="T25" fmla="*/ 1160 h 1453"/>
                <a:gd name="T26" fmla="*/ 182 w 333"/>
                <a:gd name="T27" fmla="*/ 1207 h 1453"/>
                <a:gd name="T28" fmla="*/ 201 w 333"/>
                <a:gd name="T29" fmla="*/ 1326 h 1453"/>
                <a:gd name="T30" fmla="*/ 190 w 333"/>
                <a:gd name="T31" fmla="*/ 1415 h 1453"/>
                <a:gd name="T32" fmla="*/ 181 w 333"/>
                <a:gd name="T33" fmla="*/ 1438 h 1453"/>
                <a:gd name="T34" fmla="*/ 239 w 333"/>
                <a:gd name="T35" fmla="*/ 1437 h 1453"/>
                <a:gd name="T36" fmla="*/ 259 w 333"/>
                <a:gd name="T37" fmla="*/ 1403 h 1453"/>
                <a:gd name="T38" fmla="*/ 255 w 333"/>
                <a:gd name="T39" fmla="*/ 1379 h 1453"/>
                <a:gd name="T40" fmla="*/ 247 w 333"/>
                <a:gd name="T41" fmla="*/ 1313 h 1453"/>
                <a:gd name="T42" fmla="*/ 257 w 333"/>
                <a:gd name="T43" fmla="*/ 1237 h 1453"/>
                <a:gd name="T44" fmla="*/ 245 w 333"/>
                <a:gd name="T45" fmla="*/ 1164 h 1453"/>
                <a:gd name="T46" fmla="*/ 264 w 333"/>
                <a:gd name="T47" fmla="*/ 1022 h 1453"/>
                <a:gd name="T48" fmla="*/ 311 w 333"/>
                <a:gd name="T49" fmla="*/ 1015 h 1453"/>
                <a:gd name="T50" fmla="*/ 325 w 333"/>
                <a:gd name="T51" fmla="*/ 981 h 1453"/>
                <a:gd name="T52" fmla="*/ 300 w 333"/>
                <a:gd name="T53" fmla="*/ 842 h 1453"/>
                <a:gd name="T54" fmla="*/ 274 w 333"/>
                <a:gd name="T55" fmla="*/ 705 h 1453"/>
                <a:gd name="T56" fmla="*/ 301 w 333"/>
                <a:gd name="T57" fmla="*/ 676 h 1453"/>
                <a:gd name="T58" fmla="*/ 325 w 333"/>
                <a:gd name="T59" fmla="*/ 544 h 1453"/>
                <a:gd name="T60" fmla="*/ 312 w 333"/>
                <a:gd name="T61" fmla="*/ 479 h 1453"/>
                <a:gd name="T62" fmla="*/ 333 w 333"/>
                <a:gd name="T63" fmla="*/ 427 h 1453"/>
                <a:gd name="T64" fmla="*/ 306 w 333"/>
                <a:gd name="T65" fmla="*/ 363 h 1453"/>
                <a:gd name="T66" fmla="*/ 276 w 333"/>
                <a:gd name="T67" fmla="*/ 294 h 1453"/>
                <a:gd name="T68" fmla="*/ 229 w 333"/>
                <a:gd name="T69" fmla="*/ 279 h 1453"/>
                <a:gd name="T70" fmla="*/ 202 w 333"/>
                <a:gd name="T71" fmla="*/ 288 h 1453"/>
                <a:gd name="T72" fmla="*/ 171 w 333"/>
                <a:gd name="T73" fmla="*/ 335 h 1453"/>
                <a:gd name="T74" fmla="*/ 173 w 333"/>
                <a:gd name="T75" fmla="*/ 367 h 1453"/>
                <a:gd name="T76" fmla="*/ 173 w 333"/>
                <a:gd name="T77" fmla="*/ 411 h 1453"/>
                <a:gd name="T78" fmla="*/ 149 w 333"/>
                <a:gd name="T79" fmla="*/ 431 h 1453"/>
                <a:gd name="T80" fmla="*/ 129 w 333"/>
                <a:gd name="T81" fmla="*/ 422 h 1453"/>
                <a:gd name="T82" fmla="*/ 111 w 333"/>
                <a:gd name="T83" fmla="*/ 341 h 1453"/>
                <a:gd name="T84" fmla="*/ 95 w 333"/>
                <a:gd name="T85" fmla="*/ 275 h 1453"/>
                <a:gd name="T86" fmla="*/ 123 w 333"/>
                <a:gd name="T87" fmla="*/ 136 h 1453"/>
                <a:gd name="T88" fmla="*/ 141 w 333"/>
                <a:gd name="T89" fmla="*/ 87 h 1453"/>
                <a:gd name="T90" fmla="*/ 155 w 333"/>
                <a:gd name="T91" fmla="*/ 34 h 1453"/>
                <a:gd name="T92" fmla="*/ 143 w 333"/>
                <a:gd name="T93" fmla="*/ 47 h 1453"/>
                <a:gd name="T94" fmla="*/ 142 w 333"/>
                <a:gd name="T95" fmla="*/ 7 h 1453"/>
                <a:gd name="T96" fmla="*/ 126 w 333"/>
                <a:gd name="T97" fmla="*/ 7 h 1453"/>
                <a:gd name="T98" fmla="*/ 118 w 333"/>
                <a:gd name="T99" fmla="*/ 7 h 1453"/>
                <a:gd name="T100" fmla="*/ 100 w 333"/>
                <a:gd name="T101" fmla="*/ 10 h 1453"/>
                <a:gd name="T102" fmla="*/ 99 w 333"/>
                <a:gd name="T103" fmla="*/ 47 h 1453"/>
                <a:gd name="T104" fmla="*/ 84 w 333"/>
                <a:gd name="T105" fmla="*/ 35 h 1453"/>
                <a:gd name="T106" fmla="*/ 83 w 333"/>
                <a:gd name="T107" fmla="*/ 51 h 1453"/>
                <a:gd name="T108" fmla="*/ 55 w 333"/>
                <a:gd name="T109" fmla="*/ 221 h 1453"/>
                <a:gd name="T110" fmla="*/ 44 w 333"/>
                <a:gd name="T111" fmla="*/ 317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3" h="1453">
                  <a:moveTo>
                    <a:pt x="71" y="473"/>
                  </a:moveTo>
                  <a:lnTo>
                    <a:pt x="71" y="473"/>
                  </a:lnTo>
                  <a:lnTo>
                    <a:pt x="71" y="479"/>
                  </a:lnTo>
                  <a:lnTo>
                    <a:pt x="72" y="496"/>
                  </a:lnTo>
                  <a:lnTo>
                    <a:pt x="71" y="521"/>
                  </a:lnTo>
                  <a:lnTo>
                    <a:pt x="70" y="537"/>
                  </a:lnTo>
                  <a:lnTo>
                    <a:pt x="67" y="554"/>
                  </a:lnTo>
                  <a:lnTo>
                    <a:pt x="67" y="554"/>
                  </a:lnTo>
                  <a:lnTo>
                    <a:pt x="62" y="588"/>
                  </a:lnTo>
                  <a:lnTo>
                    <a:pt x="60" y="620"/>
                  </a:lnTo>
                  <a:lnTo>
                    <a:pt x="58" y="677"/>
                  </a:lnTo>
                  <a:lnTo>
                    <a:pt x="58" y="677"/>
                  </a:lnTo>
                  <a:lnTo>
                    <a:pt x="56" y="707"/>
                  </a:lnTo>
                  <a:lnTo>
                    <a:pt x="55" y="742"/>
                  </a:lnTo>
                  <a:lnTo>
                    <a:pt x="52" y="773"/>
                  </a:lnTo>
                  <a:lnTo>
                    <a:pt x="50" y="785"/>
                  </a:lnTo>
                  <a:lnTo>
                    <a:pt x="48" y="794"/>
                  </a:lnTo>
                  <a:lnTo>
                    <a:pt x="48" y="794"/>
                  </a:lnTo>
                  <a:lnTo>
                    <a:pt x="38" y="819"/>
                  </a:lnTo>
                  <a:lnTo>
                    <a:pt x="32" y="834"/>
                  </a:lnTo>
                  <a:lnTo>
                    <a:pt x="39" y="836"/>
                  </a:lnTo>
                  <a:lnTo>
                    <a:pt x="39" y="836"/>
                  </a:lnTo>
                  <a:lnTo>
                    <a:pt x="32" y="860"/>
                  </a:lnTo>
                  <a:lnTo>
                    <a:pt x="18" y="913"/>
                  </a:lnTo>
                  <a:lnTo>
                    <a:pt x="4" y="970"/>
                  </a:lnTo>
                  <a:lnTo>
                    <a:pt x="1" y="991"/>
                  </a:lnTo>
                  <a:lnTo>
                    <a:pt x="0" y="998"/>
                  </a:lnTo>
                  <a:lnTo>
                    <a:pt x="0" y="1001"/>
                  </a:lnTo>
                  <a:lnTo>
                    <a:pt x="0" y="1001"/>
                  </a:lnTo>
                  <a:lnTo>
                    <a:pt x="2" y="1004"/>
                  </a:lnTo>
                  <a:lnTo>
                    <a:pt x="4" y="1006"/>
                  </a:lnTo>
                  <a:lnTo>
                    <a:pt x="13" y="1011"/>
                  </a:lnTo>
                  <a:lnTo>
                    <a:pt x="25" y="1016"/>
                  </a:lnTo>
                  <a:lnTo>
                    <a:pt x="38" y="1020"/>
                  </a:lnTo>
                  <a:lnTo>
                    <a:pt x="62" y="1024"/>
                  </a:lnTo>
                  <a:lnTo>
                    <a:pt x="73" y="1027"/>
                  </a:lnTo>
                  <a:lnTo>
                    <a:pt x="73" y="1027"/>
                  </a:lnTo>
                  <a:lnTo>
                    <a:pt x="74" y="1053"/>
                  </a:lnTo>
                  <a:lnTo>
                    <a:pt x="78" y="1115"/>
                  </a:lnTo>
                  <a:lnTo>
                    <a:pt x="84" y="1187"/>
                  </a:lnTo>
                  <a:lnTo>
                    <a:pt x="89" y="1221"/>
                  </a:lnTo>
                  <a:lnTo>
                    <a:pt x="93" y="1248"/>
                  </a:lnTo>
                  <a:lnTo>
                    <a:pt x="93" y="1248"/>
                  </a:lnTo>
                  <a:lnTo>
                    <a:pt x="97" y="1269"/>
                  </a:lnTo>
                  <a:lnTo>
                    <a:pt x="103" y="1291"/>
                  </a:lnTo>
                  <a:lnTo>
                    <a:pt x="114" y="1331"/>
                  </a:lnTo>
                  <a:lnTo>
                    <a:pt x="119" y="1348"/>
                  </a:lnTo>
                  <a:lnTo>
                    <a:pt x="123" y="1363"/>
                  </a:lnTo>
                  <a:lnTo>
                    <a:pt x="125" y="1376"/>
                  </a:lnTo>
                  <a:lnTo>
                    <a:pt x="124" y="1384"/>
                  </a:lnTo>
                  <a:lnTo>
                    <a:pt x="124" y="1384"/>
                  </a:lnTo>
                  <a:lnTo>
                    <a:pt x="120" y="1396"/>
                  </a:lnTo>
                  <a:lnTo>
                    <a:pt x="117" y="1404"/>
                  </a:lnTo>
                  <a:lnTo>
                    <a:pt x="112" y="1412"/>
                  </a:lnTo>
                  <a:lnTo>
                    <a:pt x="106" y="1418"/>
                  </a:lnTo>
                  <a:lnTo>
                    <a:pt x="106" y="1418"/>
                  </a:lnTo>
                  <a:lnTo>
                    <a:pt x="97" y="1425"/>
                  </a:lnTo>
                  <a:lnTo>
                    <a:pt x="89" y="1432"/>
                  </a:lnTo>
                  <a:lnTo>
                    <a:pt x="85" y="1436"/>
                  </a:lnTo>
                  <a:lnTo>
                    <a:pt x="82" y="1441"/>
                  </a:lnTo>
                  <a:lnTo>
                    <a:pt x="82" y="1444"/>
                  </a:lnTo>
                  <a:lnTo>
                    <a:pt x="83" y="1448"/>
                  </a:lnTo>
                  <a:lnTo>
                    <a:pt x="83" y="1448"/>
                  </a:lnTo>
                  <a:lnTo>
                    <a:pt x="85" y="1449"/>
                  </a:lnTo>
                  <a:lnTo>
                    <a:pt x="88" y="1450"/>
                  </a:lnTo>
                  <a:lnTo>
                    <a:pt x="96" y="1453"/>
                  </a:lnTo>
                  <a:lnTo>
                    <a:pt x="106" y="1453"/>
                  </a:lnTo>
                  <a:lnTo>
                    <a:pt x="118" y="1452"/>
                  </a:lnTo>
                  <a:lnTo>
                    <a:pt x="129" y="1450"/>
                  </a:lnTo>
                  <a:lnTo>
                    <a:pt x="140" y="1447"/>
                  </a:lnTo>
                  <a:lnTo>
                    <a:pt x="148" y="1443"/>
                  </a:lnTo>
                  <a:lnTo>
                    <a:pt x="152" y="1442"/>
                  </a:lnTo>
                  <a:lnTo>
                    <a:pt x="154" y="1439"/>
                  </a:lnTo>
                  <a:lnTo>
                    <a:pt x="154" y="1439"/>
                  </a:lnTo>
                  <a:lnTo>
                    <a:pt x="158" y="1433"/>
                  </a:lnTo>
                  <a:lnTo>
                    <a:pt x="160" y="1427"/>
                  </a:lnTo>
                  <a:lnTo>
                    <a:pt x="164" y="1413"/>
                  </a:lnTo>
                  <a:lnTo>
                    <a:pt x="166" y="1397"/>
                  </a:lnTo>
                  <a:lnTo>
                    <a:pt x="166" y="1384"/>
                  </a:lnTo>
                  <a:lnTo>
                    <a:pt x="166" y="1384"/>
                  </a:lnTo>
                  <a:lnTo>
                    <a:pt x="164" y="1373"/>
                  </a:lnTo>
                  <a:lnTo>
                    <a:pt x="160" y="1362"/>
                  </a:lnTo>
                  <a:lnTo>
                    <a:pt x="156" y="1350"/>
                  </a:lnTo>
                  <a:lnTo>
                    <a:pt x="155" y="1337"/>
                  </a:lnTo>
                  <a:lnTo>
                    <a:pt x="155" y="1337"/>
                  </a:lnTo>
                  <a:lnTo>
                    <a:pt x="154" y="1301"/>
                  </a:lnTo>
                  <a:lnTo>
                    <a:pt x="155" y="1263"/>
                  </a:lnTo>
                  <a:lnTo>
                    <a:pt x="155" y="1263"/>
                  </a:lnTo>
                  <a:lnTo>
                    <a:pt x="155" y="1208"/>
                  </a:lnTo>
                  <a:lnTo>
                    <a:pt x="156" y="1160"/>
                  </a:lnTo>
                  <a:lnTo>
                    <a:pt x="156" y="1160"/>
                  </a:lnTo>
                  <a:lnTo>
                    <a:pt x="158" y="1146"/>
                  </a:lnTo>
                  <a:lnTo>
                    <a:pt x="159" y="1140"/>
                  </a:lnTo>
                  <a:lnTo>
                    <a:pt x="159" y="1140"/>
                  </a:lnTo>
                  <a:lnTo>
                    <a:pt x="163" y="1147"/>
                  </a:lnTo>
                  <a:lnTo>
                    <a:pt x="170" y="1167"/>
                  </a:lnTo>
                  <a:lnTo>
                    <a:pt x="178" y="1192"/>
                  </a:lnTo>
                  <a:lnTo>
                    <a:pt x="182" y="1207"/>
                  </a:lnTo>
                  <a:lnTo>
                    <a:pt x="183" y="1220"/>
                  </a:lnTo>
                  <a:lnTo>
                    <a:pt x="183" y="1220"/>
                  </a:lnTo>
                  <a:lnTo>
                    <a:pt x="185" y="1234"/>
                  </a:lnTo>
                  <a:lnTo>
                    <a:pt x="188" y="1251"/>
                  </a:lnTo>
                  <a:lnTo>
                    <a:pt x="195" y="1289"/>
                  </a:lnTo>
                  <a:lnTo>
                    <a:pt x="199" y="1308"/>
                  </a:lnTo>
                  <a:lnTo>
                    <a:pt x="201" y="1326"/>
                  </a:lnTo>
                  <a:lnTo>
                    <a:pt x="204" y="1343"/>
                  </a:lnTo>
                  <a:lnTo>
                    <a:pt x="202" y="1356"/>
                  </a:lnTo>
                  <a:lnTo>
                    <a:pt x="202" y="1356"/>
                  </a:lnTo>
                  <a:lnTo>
                    <a:pt x="200" y="1379"/>
                  </a:lnTo>
                  <a:lnTo>
                    <a:pt x="196" y="1395"/>
                  </a:lnTo>
                  <a:lnTo>
                    <a:pt x="193" y="1407"/>
                  </a:lnTo>
                  <a:lnTo>
                    <a:pt x="190" y="1415"/>
                  </a:lnTo>
                  <a:lnTo>
                    <a:pt x="190" y="1415"/>
                  </a:lnTo>
                  <a:lnTo>
                    <a:pt x="185" y="1421"/>
                  </a:lnTo>
                  <a:lnTo>
                    <a:pt x="182" y="1427"/>
                  </a:lnTo>
                  <a:lnTo>
                    <a:pt x="179" y="1433"/>
                  </a:lnTo>
                  <a:lnTo>
                    <a:pt x="179" y="1436"/>
                  </a:lnTo>
                  <a:lnTo>
                    <a:pt x="181" y="1438"/>
                  </a:lnTo>
                  <a:lnTo>
                    <a:pt x="181" y="1438"/>
                  </a:lnTo>
                  <a:lnTo>
                    <a:pt x="184" y="1439"/>
                  </a:lnTo>
                  <a:lnTo>
                    <a:pt x="190" y="1441"/>
                  </a:lnTo>
                  <a:lnTo>
                    <a:pt x="207" y="1442"/>
                  </a:lnTo>
                  <a:lnTo>
                    <a:pt x="224" y="1439"/>
                  </a:lnTo>
                  <a:lnTo>
                    <a:pt x="232" y="1438"/>
                  </a:lnTo>
                  <a:lnTo>
                    <a:pt x="239" y="1437"/>
                  </a:lnTo>
                  <a:lnTo>
                    <a:pt x="239" y="1437"/>
                  </a:lnTo>
                  <a:lnTo>
                    <a:pt x="243" y="1433"/>
                  </a:lnTo>
                  <a:lnTo>
                    <a:pt x="248" y="1430"/>
                  </a:lnTo>
                  <a:lnTo>
                    <a:pt x="252" y="1426"/>
                  </a:lnTo>
                  <a:lnTo>
                    <a:pt x="254" y="1420"/>
                  </a:lnTo>
                  <a:lnTo>
                    <a:pt x="258" y="1411"/>
                  </a:lnTo>
                  <a:lnTo>
                    <a:pt x="259" y="1403"/>
                  </a:lnTo>
                  <a:lnTo>
                    <a:pt x="259" y="1403"/>
                  </a:lnTo>
                  <a:lnTo>
                    <a:pt x="260" y="1398"/>
                  </a:lnTo>
                  <a:lnTo>
                    <a:pt x="261" y="1397"/>
                  </a:lnTo>
                  <a:lnTo>
                    <a:pt x="261" y="1394"/>
                  </a:lnTo>
                  <a:lnTo>
                    <a:pt x="259" y="1386"/>
                  </a:lnTo>
                  <a:lnTo>
                    <a:pt x="259" y="1386"/>
                  </a:lnTo>
                  <a:lnTo>
                    <a:pt x="258" y="1382"/>
                  </a:lnTo>
                  <a:lnTo>
                    <a:pt x="255" y="1379"/>
                  </a:lnTo>
                  <a:lnTo>
                    <a:pt x="252" y="1376"/>
                  </a:lnTo>
                  <a:lnTo>
                    <a:pt x="251" y="1373"/>
                  </a:lnTo>
                  <a:lnTo>
                    <a:pt x="249" y="1369"/>
                  </a:lnTo>
                  <a:lnTo>
                    <a:pt x="248" y="1356"/>
                  </a:lnTo>
                  <a:lnTo>
                    <a:pt x="248" y="1356"/>
                  </a:lnTo>
                  <a:lnTo>
                    <a:pt x="248" y="1335"/>
                  </a:lnTo>
                  <a:lnTo>
                    <a:pt x="247" y="1313"/>
                  </a:lnTo>
                  <a:lnTo>
                    <a:pt x="247" y="1293"/>
                  </a:lnTo>
                  <a:lnTo>
                    <a:pt x="248" y="1285"/>
                  </a:lnTo>
                  <a:lnTo>
                    <a:pt x="249" y="1279"/>
                  </a:lnTo>
                  <a:lnTo>
                    <a:pt x="249" y="1279"/>
                  </a:lnTo>
                  <a:lnTo>
                    <a:pt x="252" y="1272"/>
                  </a:lnTo>
                  <a:lnTo>
                    <a:pt x="254" y="1262"/>
                  </a:lnTo>
                  <a:lnTo>
                    <a:pt x="257" y="1237"/>
                  </a:lnTo>
                  <a:lnTo>
                    <a:pt x="257" y="1223"/>
                  </a:lnTo>
                  <a:lnTo>
                    <a:pt x="255" y="1210"/>
                  </a:lnTo>
                  <a:lnTo>
                    <a:pt x="254" y="1197"/>
                  </a:lnTo>
                  <a:lnTo>
                    <a:pt x="252" y="1186"/>
                  </a:lnTo>
                  <a:lnTo>
                    <a:pt x="252" y="1186"/>
                  </a:lnTo>
                  <a:lnTo>
                    <a:pt x="248" y="1175"/>
                  </a:lnTo>
                  <a:lnTo>
                    <a:pt x="245" y="1164"/>
                  </a:lnTo>
                  <a:lnTo>
                    <a:pt x="236" y="1146"/>
                  </a:lnTo>
                  <a:lnTo>
                    <a:pt x="230" y="1133"/>
                  </a:lnTo>
                  <a:lnTo>
                    <a:pt x="226" y="1127"/>
                  </a:lnTo>
                  <a:lnTo>
                    <a:pt x="226" y="1127"/>
                  </a:lnTo>
                  <a:lnTo>
                    <a:pt x="246" y="1074"/>
                  </a:lnTo>
                  <a:lnTo>
                    <a:pt x="264" y="1022"/>
                  </a:lnTo>
                  <a:lnTo>
                    <a:pt x="264" y="1022"/>
                  </a:lnTo>
                  <a:lnTo>
                    <a:pt x="270" y="1020"/>
                  </a:lnTo>
                  <a:lnTo>
                    <a:pt x="275" y="1016"/>
                  </a:lnTo>
                  <a:lnTo>
                    <a:pt x="282" y="1015"/>
                  </a:lnTo>
                  <a:lnTo>
                    <a:pt x="282" y="1015"/>
                  </a:lnTo>
                  <a:lnTo>
                    <a:pt x="290" y="1015"/>
                  </a:lnTo>
                  <a:lnTo>
                    <a:pt x="301" y="1015"/>
                  </a:lnTo>
                  <a:lnTo>
                    <a:pt x="311" y="1015"/>
                  </a:lnTo>
                  <a:lnTo>
                    <a:pt x="315" y="1014"/>
                  </a:lnTo>
                  <a:lnTo>
                    <a:pt x="316" y="1011"/>
                  </a:lnTo>
                  <a:lnTo>
                    <a:pt x="316" y="1011"/>
                  </a:lnTo>
                  <a:lnTo>
                    <a:pt x="319" y="1007"/>
                  </a:lnTo>
                  <a:lnTo>
                    <a:pt x="322" y="1001"/>
                  </a:lnTo>
                  <a:lnTo>
                    <a:pt x="324" y="993"/>
                  </a:lnTo>
                  <a:lnTo>
                    <a:pt x="325" y="981"/>
                  </a:lnTo>
                  <a:lnTo>
                    <a:pt x="325" y="981"/>
                  </a:lnTo>
                  <a:lnTo>
                    <a:pt x="323" y="970"/>
                  </a:lnTo>
                  <a:lnTo>
                    <a:pt x="319" y="952"/>
                  </a:lnTo>
                  <a:lnTo>
                    <a:pt x="307" y="906"/>
                  </a:lnTo>
                  <a:lnTo>
                    <a:pt x="290" y="846"/>
                  </a:lnTo>
                  <a:lnTo>
                    <a:pt x="300" y="842"/>
                  </a:lnTo>
                  <a:lnTo>
                    <a:pt x="300" y="842"/>
                  </a:lnTo>
                  <a:lnTo>
                    <a:pt x="286" y="778"/>
                  </a:lnTo>
                  <a:lnTo>
                    <a:pt x="270" y="711"/>
                  </a:lnTo>
                  <a:lnTo>
                    <a:pt x="270" y="711"/>
                  </a:lnTo>
                  <a:lnTo>
                    <a:pt x="271" y="708"/>
                  </a:lnTo>
                  <a:lnTo>
                    <a:pt x="272" y="707"/>
                  </a:lnTo>
                  <a:lnTo>
                    <a:pt x="274" y="705"/>
                  </a:lnTo>
                  <a:lnTo>
                    <a:pt x="274" y="705"/>
                  </a:lnTo>
                  <a:lnTo>
                    <a:pt x="276" y="705"/>
                  </a:lnTo>
                  <a:lnTo>
                    <a:pt x="282" y="702"/>
                  </a:lnTo>
                  <a:lnTo>
                    <a:pt x="288" y="697"/>
                  </a:lnTo>
                  <a:lnTo>
                    <a:pt x="292" y="693"/>
                  </a:lnTo>
                  <a:lnTo>
                    <a:pt x="295" y="688"/>
                  </a:lnTo>
                  <a:lnTo>
                    <a:pt x="295" y="688"/>
                  </a:lnTo>
                  <a:lnTo>
                    <a:pt x="301" y="676"/>
                  </a:lnTo>
                  <a:lnTo>
                    <a:pt x="307" y="661"/>
                  </a:lnTo>
                  <a:lnTo>
                    <a:pt x="318" y="630"/>
                  </a:lnTo>
                  <a:lnTo>
                    <a:pt x="318" y="630"/>
                  </a:lnTo>
                  <a:lnTo>
                    <a:pt x="321" y="621"/>
                  </a:lnTo>
                  <a:lnTo>
                    <a:pt x="323" y="608"/>
                  </a:lnTo>
                  <a:lnTo>
                    <a:pt x="325" y="577"/>
                  </a:lnTo>
                  <a:lnTo>
                    <a:pt x="325" y="544"/>
                  </a:lnTo>
                  <a:lnTo>
                    <a:pt x="324" y="519"/>
                  </a:lnTo>
                  <a:lnTo>
                    <a:pt x="324" y="519"/>
                  </a:lnTo>
                  <a:lnTo>
                    <a:pt x="323" y="509"/>
                  </a:lnTo>
                  <a:lnTo>
                    <a:pt x="321" y="502"/>
                  </a:lnTo>
                  <a:lnTo>
                    <a:pt x="317" y="489"/>
                  </a:lnTo>
                  <a:lnTo>
                    <a:pt x="313" y="481"/>
                  </a:lnTo>
                  <a:lnTo>
                    <a:pt x="312" y="479"/>
                  </a:lnTo>
                  <a:lnTo>
                    <a:pt x="295" y="463"/>
                  </a:lnTo>
                  <a:lnTo>
                    <a:pt x="318" y="461"/>
                  </a:lnTo>
                  <a:lnTo>
                    <a:pt x="316" y="444"/>
                  </a:lnTo>
                  <a:lnTo>
                    <a:pt x="327" y="444"/>
                  </a:lnTo>
                  <a:lnTo>
                    <a:pt x="325" y="426"/>
                  </a:lnTo>
                  <a:lnTo>
                    <a:pt x="333" y="427"/>
                  </a:lnTo>
                  <a:lnTo>
                    <a:pt x="333" y="427"/>
                  </a:lnTo>
                  <a:lnTo>
                    <a:pt x="333" y="427"/>
                  </a:lnTo>
                  <a:lnTo>
                    <a:pt x="330" y="426"/>
                  </a:lnTo>
                  <a:lnTo>
                    <a:pt x="327" y="417"/>
                  </a:lnTo>
                  <a:lnTo>
                    <a:pt x="318" y="399"/>
                  </a:lnTo>
                  <a:lnTo>
                    <a:pt x="318" y="399"/>
                  </a:lnTo>
                  <a:lnTo>
                    <a:pt x="311" y="379"/>
                  </a:lnTo>
                  <a:lnTo>
                    <a:pt x="306" y="363"/>
                  </a:lnTo>
                  <a:lnTo>
                    <a:pt x="299" y="333"/>
                  </a:lnTo>
                  <a:lnTo>
                    <a:pt x="299" y="333"/>
                  </a:lnTo>
                  <a:lnTo>
                    <a:pt x="293" y="316"/>
                  </a:lnTo>
                  <a:lnTo>
                    <a:pt x="290" y="310"/>
                  </a:lnTo>
                  <a:lnTo>
                    <a:pt x="287" y="304"/>
                  </a:lnTo>
                  <a:lnTo>
                    <a:pt x="282" y="298"/>
                  </a:lnTo>
                  <a:lnTo>
                    <a:pt x="276" y="294"/>
                  </a:lnTo>
                  <a:lnTo>
                    <a:pt x="267" y="289"/>
                  </a:lnTo>
                  <a:lnTo>
                    <a:pt x="259" y="285"/>
                  </a:lnTo>
                  <a:lnTo>
                    <a:pt x="259" y="285"/>
                  </a:lnTo>
                  <a:lnTo>
                    <a:pt x="248" y="281"/>
                  </a:lnTo>
                  <a:lnTo>
                    <a:pt x="241" y="279"/>
                  </a:lnTo>
                  <a:lnTo>
                    <a:pt x="234" y="279"/>
                  </a:lnTo>
                  <a:lnTo>
                    <a:pt x="229" y="279"/>
                  </a:lnTo>
                  <a:lnTo>
                    <a:pt x="223" y="280"/>
                  </a:lnTo>
                  <a:lnTo>
                    <a:pt x="222" y="281"/>
                  </a:lnTo>
                  <a:lnTo>
                    <a:pt x="222" y="281"/>
                  </a:lnTo>
                  <a:lnTo>
                    <a:pt x="219" y="280"/>
                  </a:lnTo>
                  <a:lnTo>
                    <a:pt x="213" y="281"/>
                  </a:lnTo>
                  <a:lnTo>
                    <a:pt x="208" y="283"/>
                  </a:lnTo>
                  <a:lnTo>
                    <a:pt x="202" y="288"/>
                  </a:lnTo>
                  <a:lnTo>
                    <a:pt x="196" y="294"/>
                  </a:lnTo>
                  <a:lnTo>
                    <a:pt x="188" y="303"/>
                  </a:lnTo>
                  <a:lnTo>
                    <a:pt x="188" y="303"/>
                  </a:lnTo>
                  <a:lnTo>
                    <a:pt x="181" y="312"/>
                  </a:lnTo>
                  <a:lnTo>
                    <a:pt x="175" y="321"/>
                  </a:lnTo>
                  <a:lnTo>
                    <a:pt x="172" y="329"/>
                  </a:lnTo>
                  <a:lnTo>
                    <a:pt x="171" y="335"/>
                  </a:lnTo>
                  <a:lnTo>
                    <a:pt x="171" y="341"/>
                  </a:lnTo>
                  <a:lnTo>
                    <a:pt x="171" y="346"/>
                  </a:lnTo>
                  <a:lnTo>
                    <a:pt x="172" y="352"/>
                  </a:lnTo>
                  <a:lnTo>
                    <a:pt x="172" y="352"/>
                  </a:lnTo>
                  <a:lnTo>
                    <a:pt x="173" y="356"/>
                  </a:lnTo>
                  <a:lnTo>
                    <a:pt x="173" y="367"/>
                  </a:lnTo>
                  <a:lnTo>
                    <a:pt x="173" y="367"/>
                  </a:lnTo>
                  <a:lnTo>
                    <a:pt x="171" y="390"/>
                  </a:lnTo>
                  <a:lnTo>
                    <a:pt x="171" y="399"/>
                  </a:lnTo>
                  <a:lnTo>
                    <a:pt x="171" y="405"/>
                  </a:lnTo>
                  <a:lnTo>
                    <a:pt x="171" y="405"/>
                  </a:lnTo>
                  <a:lnTo>
                    <a:pt x="173" y="409"/>
                  </a:lnTo>
                  <a:lnTo>
                    <a:pt x="173" y="411"/>
                  </a:lnTo>
                  <a:lnTo>
                    <a:pt x="173" y="411"/>
                  </a:lnTo>
                  <a:lnTo>
                    <a:pt x="170" y="416"/>
                  </a:lnTo>
                  <a:lnTo>
                    <a:pt x="167" y="420"/>
                  </a:lnTo>
                  <a:lnTo>
                    <a:pt x="164" y="423"/>
                  </a:lnTo>
                  <a:lnTo>
                    <a:pt x="164" y="423"/>
                  </a:lnTo>
                  <a:lnTo>
                    <a:pt x="159" y="427"/>
                  </a:lnTo>
                  <a:lnTo>
                    <a:pt x="155" y="428"/>
                  </a:lnTo>
                  <a:lnTo>
                    <a:pt x="149" y="431"/>
                  </a:lnTo>
                  <a:lnTo>
                    <a:pt x="149" y="431"/>
                  </a:lnTo>
                  <a:lnTo>
                    <a:pt x="147" y="431"/>
                  </a:lnTo>
                  <a:lnTo>
                    <a:pt x="143" y="431"/>
                  </a:lnTo>
                  <a:lnTo>
                    <a:pt x="140" y="428"/>
                  </a:lnTo>
                  <a:lnTo>
                    <a:pt x="140" y="428"/>
                  </a:lnTo>
                  <a:lnTo>
                    <a:pt x="132" y="425"/>
                  </a:lnTo>
                  <a:lnTo>
                    <a:pt x="129" y="422"/>
                  </a:lnTo>
                  <a:lnTo>
                    <a:pt x="126" y="419"/>
                  </a:lnTo>
                  <a:lnTo>
                    <a:pt x="126" y="419"/>
                  </a:lnTo>
                  <a:lnTo>
                    <a:pt x="123" y="405"/>
                  </a:lnTo>
                  <a:lnTo>
                    <a:pt x="117" y="384"/>
                  </a:lnTo>
                  <a:lnTo>
                    <a:pt x="112" y="359"/>
                  </a:lnTo>
                  <a:lnTo>
                    <a:pt x="111" y="350"/>
                  </a:lnTo>
                  <a:lnTo>
                    <a:pt x="111" y="341"/>
                  </a:lnTo>
                  <a:lnTo>
                    <a:pt x="111" y="341"/>
                  </a:lnTo>
                  <a:lnTo>
                    <a:pt x="109" y="334"/>
                  </a:lnTo>
                  <a:lnTo>
                    <a:pt x="108" y="326"/>
                  </a:lnTo>
                  <a:lnTo>
                    <a:pt x="102" y="304"/>
                  </a:lnTo>
                  <a:lnTo>
                    <a:pt x="96" y="286"/>
                  </a:lnTo>
                  <a:lnTo>
                    <a:pt x="95" y="279"/>
                  </a:lnTo>
                  <a:lnTo>
                    <a:pt x="95" y="275"/>
                  </a:lnTo>
                  <a:lnTo>
                    <a:pt x="95" y="275"/>
                  </a:lnTo>
                  <a:lnTo>
                    <a:pt x="103" y="220"/>
                  </a:lnTo>
                  <a:lnTo>
                    <a:pt x="111" y="180"/>
                  </a:lnTo>
                  <a:lnTo>
                    <a:pt x="114" y="163"/>
                  </a:lnTo>
                  <a:lnTo>
                    <a:pt x="118" y="151"/>
                  </a:lnTo>
                  <a:lnTo>
                    <a:pt x="118" y="151"/>
                  </a:lnTo>
                  <a:lnTo>
                    <a:pt x="123" y="136"/>
                  </a:lnTo>
                  <a:lnTo>
                    <a:pt x="125" y="125"/>
                  </a:lnTo>
                  <a:lnTo>
                    <a:pt x="128" y="118"/>
                  </a:lnTo>
                  <a:lnTo>
                    <a:pt x="130" y="111"/>
                  </a:lnTo>
                  <a:lnTo>
                    <a:pt x="130" y="111"/>
                  </a:lnTo>
                  <a:lnTo>
                    <a:pt x="137" y="95"/>
                  </a:lnTo>
                  <a:lnTo>
                    <a:pt x="141" y="87"/>
                  </a:lnTo>
                  <a:lnTo>
                    <a:pt x="141" y="87"/>
                  </a:lnTo>
                  <a:lnTo>
                    <a:pt x="149" y="67"/>
                  </a:lnTo>
                  <a:lnTo>
                    <a:pt x="154" y="52"/>
                  </a:lnTo>
                  <a:lnTo>
                    <a:pt x="155" y="46"/>
                  </a:lnTo>
                  <a:lnTo>
                    <a:pt x="156" y="42"/>
                  </a:lnTo>
                  <a:lnTo>
                    <a:pt x="156" y="42"/>
                  </a:lnTo>
                  <a:lnTo>
                    <a:pt x="155" y="36"/>
                  </a:lnTo>
                  <a:lnTo>
                    <a:pt x="155" y="34"/>
                  </a:lnTo>
                  <a:lnTo>
                    <a:pt x="153" y="34"/>
                  </a:lnTo>
                  <a:lnTo>
                    <a:pt x="150" y="34"/>
                  </a:lnTo>
                  <a:lnTo>
                    <a:pt x="150" y="34"/>
                  </a:lnTo>
                  <a:lnTo>
                    <a:pt x="147" y="36"/>
                  </a:lnTo>
                  <a:lnTo>
                    <a:pt x="144" y="41"/>
                  </a:lnTo>
                  <a:lnTo>
                    <a:pt x="143" y="47"/>
                  </a:lnTo>
                  <a:lnTo>
                    <a:pt x="143" y="47"/>
                  </a:lnTo>
                  <a:lnTo>
                    <a:pt x="146" y="28"/>
                  </a:lnTo>
                  <a:lnTo>
                    <a:pt x="146" y="14"/>
                  </a:lnTo>
                  <a:lnTo>
                    <a:pt x="144" y="10"/>
                  </a:lnTo>
                  <a:lnTo>
                    <a:pt x="144" y="8"/>
                  </a:lnTo>
                  <a:lnTo>
                    <a:pt x="143" y="7"/>
                  </a:lnTo>
                  <a:lnTo>
                    <a:pt x="143" y="7"/>
                  </a:lnTo>
                  <a:lnTo>
                    <a:pt x="142" y="7"/>
                  </a:lnTo>
                  <a:lnTo>
                    <a:pt x="140" y="8"/>
                  </a:lnTo>
                  <a:lnTo>
                    <a:pt x="137" y="13"/>
                  </a:lnTo>
                  <a:lnTo>
                    <a:pt x="132" y="26"/>
                  </a:lnTo>
                  <a:lnTo>
                    <a:pt x="126" y="45"/>
                  </a:lnTo>
                  <a:lnTo>
                    <a:pt x="126" y="45"/>
                  </a:lnTo>
                  <a:lnTo>
                    <a:pt x="128" y="22"/>
                  </a:lnTo>
                  <a:lnTo>
                    <a:pt x="126" y="7"/>
                  </a:lnTo>
                  <a:lnTo>
                    <a:pt x="125" y="2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2" y="0"/>
                  </a:lnTo>
                  <a:lnTo>
                    <a:pt x="120" y="2"/>
                  </a:lnTo>
                  <a:lnTo>
                    <a:pt x="118" y="7"/>
                  </a:lnTo>
                  <a:lnTo>
                    <a:pt x="114" y="22"/>
                  </a:lnTo>
                  <a:lnTo>
                    <a:pt x="111" y="45"/>
                  </a:lnTo>
                  <a:lnTo>
                    <a:pt x="111" y="45"/>
                  </a:lnTo>
                  <a:lnTo>
                    <a:pt x="107" y="26"/>
                  </a:lnTo>
                  <a:lnTo>
                    <a:pt x="102" y="14"/>
                  </a:lnTo>
                  <a:lnTo>
                    <a:pt x="101" y="11"/>
                  </a:lnTo>
                  <a:lnTo>
                    <a:pt x="100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7" y="11"/>
                  </a:lnTo>
                  <a:lnTo>
                    <a:pt x="96" y="12"/>
                  </a:lnTo>
                  <a:lnTo>
                    <a:pt x="96" y="18"/>
                  </a:lnTo>
                  <a:lnTo>
                    <a:pt x="96" y="32"/>
                  </a:lnTo>
                  <a:lnTo>
                    <a:pt x="99" y="47"/>
                  </a:lnTo>
                  <a:lnTo>
                    <a:pt x="99" y="52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7" y="53"/>
                  </a:lnTo>
                  <a:lnTo>
                    <a:pt x="95" y="51"/>
                  </a:lnTo>
                  <a:lnTo>
                    <a:pt x="90" y="43"/>
                  </a:lnTo>
                  <a:lnTo>
                    <a:pt x="84" y="35"/>
                  </a:lnTo>
                  <a:lnTo>
                    <a:pt x="82" y="32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8" y="32"/>
                  </a:lnTo>
                  <a:lnTo>
                    <a:pt x="78" y="35"/>
                  </a:lnTo>
                  <a:lnTo>
                    <a:pt x="80" y="42"/>
                  </a:lnTo>
                  <a:lnTo>
                    <a:pt x="83" y="51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91" y="107"/>
                  </a:lnTo>
                  <a:lnTo>
                    <a:pt x="91" y="107"/>
                  </a:lnTo>
                  <a:lnTo>
                    <a:pt x="74" y="159"/>
                  </a:lnTo>
                  <a:lnTo>
                    <a:pt x="60" y="201"/>
                  </a:lnTo>
                  <a:lnTo>
                    <a:pt x="55" y="221"/>
                  </a:lnTo>
                  <a:lnTo>
                    <a:pt x="52" y="235"/>
                  </a:lnTo>
                  <a:lnTo>
                    <a:pt x="52" y="235"/>
                  </a:lnTo>
                  <a:lnTo>
                    <a:pt x="47" y="259"/>
                  </a:lnTo>
                  <a:lnTo>
                    <a:pt x="44" y="283"/>
                  </a:lnTo>
                  <a:lnTo>
                    <a:pt x="44" y="303"/>
                  </a:lnTo>
                  <a:lnTo>
                    <a:pt x="44" y="317"/>
                  </a:lnTo>
                  <a:lnTo>
                    <a:pt x="44" y="317"/>
                  </a:lnTo>
                  <a:lnTo>
                    <a:pt x="59" y="401"/>
                  </a:lnTo>
                  <a:lnTo>
                    <a:pt x="71" y="473"/>
                  </a:lnTo>
                  <a:lnTo>
                    <a:pt x="71" y="47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9CA8101B-8DC1-42ED-BFEE-A7AB3D2206B3}"/>
              </a:ext>
            </a:extLst>
          </p:cNvPr>
          <p:cNvGrpSpPr/>
          <p:nvPr/>
        </p:nvGrpSpPr>
        <p:grpSpPr>
          <a:xfrm>
            <a:off x="3699505" y="1760399"/>
            <a:ext cx="2650094" cy="961873"/>
            <a:chOff x="3699505" y="1760399"/>
            <a:chExt cx="2650094" cy="961873"/>
          </a:xfrm>
        </p:grpSpPr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CBB30838-9750-4C48-A3F8-7916038CCF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4606" y="1838495"/>
              <a:ext cx="1764993" cy="883777"/>
            </a:xfrm>
            <a:custGeom>
              <a:avLst/>
              <a:gdLst>
                <a:gd name="T0" fmla="*/ 579 w 1378"/>
                <a:gd name="T1" fmla="*/ 51 h 690"/>
                <a:gd name="T2" fmla="*/ 430 w 1378"/>
                <a:gd name="T3" fmla="*/ 64 h 690"/>
                <a:gd name="T4" fmla="*/ 381 w 1378"/>
                <a:gd name="T5" fmla="*/ 77 h 690"/>
                <a:gd name="T6" fmla="*/ 265 w 1378"/>
                <a:gd name="T7" fmla="*/ 144 h 690"/>
                <a:gd name="T8" fmla="*/ 82 w 1378"/>
                <a:gd name="T9" fmla="*/ 263 h 690"/>
                <a:gd name="T10" fmla="*/ 34 w 1378"/>
                <a:gd name="T11" fmla="*/ 307 h 690"/>
                <a:gd name="T12" fmla="*/ 19 w 1378"/>
                <a:gd name="T13" fmla="*/ 342 h 690"/>
                <a:gd name="T14" fmla="*/ 1 w 1378"/>
                <a:gd name="T15" fmla="*/ 502 h 690"/>
                <a:gd name="T16" fmla="*/ 40 w 1378"/>
                <a:gd name="T17" fmla="*/ 561 h 690"/>
                <a:gd name="T18" fmla="*/ 51 w 1378"/>
                <a:gd name="T19" fmla="*/ 580 h 690"/>
                <a:gd name="T20" fmla="*/ 66 w 1378"/>
                <a:gd name="T21" fmla="*/ 610 h 690"/>
                <a:gd name="T22" fmla="*/ 92 w 1378"/>
                <a:gd name="T23" fmla="*/ 619 h 690"/>
                <a:gd name="T24" fmla="*/ 138 w 1378"/>
                <a:gd name="T25" fmla="*/ 610 h 690"/>
                <a:gd name="T26" fmla="*/ 161 w 1378"/>
                <a:gd name="T27" fmla="*/ 594 h 690"/>
                <a:gd name="T28" fmla="*/ 538 w 1378"/>
                <a:gd name="T29" fmla="*/ 620 h 690"/>
                <a:gd name="T30" fmla="*/ 559 w 1378"/>
                <a:gd name="T31" fmla="*/ 650 h 690"/>
                <a:gd name="T32" fmla="*/ 602 w 1378"/>
                <a:gd name="T33" fmla="*/ 684 h 690"/>
                <a:gd name="T34" fmla="*/ 643 w 1378"/>
                <a:gd name="T35" fmla="*/ 690 h 690"/>
                <a:gd name="T36" fmla="*/ 705 w 1378"/>
                <a:gd name="T37" fmla="*/ 681 h 690"/>
                <a:gd name="T38" fmla="*/ 733 w 1378"/>
                <a:gd name="T39" fmla="*/ 665 h 690"/>
                <a:gd name="T40" fmla="*/ 751 w 1378"/>
                <a:gd name="T41" fmla="*/ 622 h 690"/>
                <a:gd name="T42" fmla="*/ 899 w 1378"/>
                <a:gd name="T43" fmla="*/ 605 h 690"/>
                <a:gd name="T44" fmla="*/ 976 w 1378"/>
                <a:gd name="T45" fmla="*/ 595 h 690"/>
                <a:gd name="T46" fmla="*/ 1087 w 1378"/>
                <a:gd name="T47" fmla="*/ 605 h 690"/>
                <a:gd name="T48" fmla="*/ 1113 w 1378"/>
                <a:gd name="T49" fmla="*/ 652 h 690"/>
                <a:gd name="T50" fmla="*/ 1146 w 1378"/>
                <a:gd name="T51" fmla="*/ 678 h 690"/>
                <a:gd name="T52" fmla="*/ 1202 w 1378"/>
                <a:gd name="T53" fmla="*/ 689 h 690"/>
                <a:gd name="T54" fmla="*/ 1245 w 1378"/>
                <a:gd name="T55" fmla="*/ 676 h 690"/>
                <a:gd name="T56" fmla="*/ 1267 w 1378"/>
                <a:gd name="T57" fmla="*/ 653 h 690"/>
                <a:gd name="T58" fmla="*/ 1288 w 1378"/>
                <a:gd name="T59" fmla="*/ 596 h 690"/>
                <a:gd name="T60" fmla="*/ 1324 w 1378"/>
                <a:gd name="T61" fmla="*/ 586 h 690"/>
                <a:gd name="T62" fmla="*/ 1341 w 1378"/>
                <a:gd name="T63" fmla="*/ 581 h 690"/>
                <a:gd name="T64" fmla="*/ 1364 w 1378"/>
                <a:gd name="T65" fmla="*/ 530 h 690"/>
                <a:gd name="T66" fmla="*/ 1378 w 1378"/>
                <a:gd name="T67" fmla="*/ 484 h 690"/>
                <a:gd name="T68" fmla="*/ 1376 w 1378"/>
                <a:gd name="T69" fmla="*/ 439 h 690"/>
                <a:gd name="T70" fmla="*/ 1352 w 1378"/>
                <a:gd name="T71" fmla="*/ 361 h 690"/>
                <a:gd name="T72" fmla="*/ 1311 w 1378"/>
                <a:gd name="T73" fmla="*/ 200 h 690"/>
                <a:gd name="T74" fmla="*/ 1289 w 1378"/>
                <a:gd name="T75" fmla="*/ 178 h 690"/>
                <a:gd name="T76" fmla="*/ 1024 w 1378"/>
                <a:gd name="T77" fmla="*/ 75 h 690"/>
                <a:gd name="T78" fmla="*/ 965 w 1378"/>
                <a:gd name="T79" fmla="*/ 56 h 690"/>
                <a:gd name="T80" fmla="*/ 788 w 1378"/>
                <a:gd name="T81" fmla="*/ 51 h 690"/>
                <a:gd name="T82" fmla="*/ 447 w 1378"/>
                <a:gd name="T83" fmla="*/ 92 h 690"/>
                <a:gd name="T84" fmla="*/ 264 w 1378"/>
                <a:gd name="T85" fmla="*/ 173 h 690"/>
                <a:gd name="T86" fmla="*/ 381 w 1378"/>
                <a:gd name="T87" fmla="*/ 107 h 690"/>
                <a:gd name="T88" fmla="*/ 447 w 1378"/>
                <a:gd name="T89" fmla="*/ 92 h 690"/>
                <a:gd name="T90" fmla="*/ 504 w 1378"/>
                <a:gd name="T91" fmla="*/ 97 h 690"/>
                <a:gd name="T92" fmla="*/ 564 w 1378"/>
                <a:gd name="T93" fmla="*/ 102 h 690"/>
                <a:gd name="T94" fmla="*/ 620 w 1378"/>
                <a:gd name="T95" fmla="*/ 127 h 690"/>
                <a:gd name="T96" fmla="*/ 747 w 1378"/>
                <a:gd name="T97" fmla="*/ 107 h 690"/>
                <a:gd name="T98" fmla="*/ 747 w 1378"/>
                <a:gd name="T99" fmla="*/ 107 h 690"/>
                <a:gd name="T100" fmla="*/ 772 w 1378"/>
                <a:gd name="T101" fmla="*/ 254 h 690"/>
                <a:gd name="T102" fmla="*/ 1341 w 1378"/>
                <a:gd name="T103" fmla="*/ 361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78" h="690">
                  <a:moveTo>
                    <a:pt x="645" y="51"/>
                  </a:moveTo>
                  <a:lnTo>
                    <a:pt x="645" y="51"/>
                  </a:lnTo>
                  <a:lnTo>
                    <a:pt x="613" y="51"/>
                  </a:lnTo>
                  <a:lnTo>
                    <a:pt x="579" y="51"/>
                  </a:lnTo>
                  <a:lnTo>
                    <a:pt x="538" y="52"/>
                  </a:lnTo>
                  <a:lnTo>
                    <a:pt x="494" y="56"/>
                  </a:lnTo>
                  <a:lnTo>
                    <a:pt x="450" y="60"/>
                  </a:lnTo>
                  <a:lnTo>
                    <a:pt x="430" y="64"/>
                  </a:lnTo>
                  <a:lnTo>
                    <a:pt x="411" y="68"/>
                  </a:lnTo>
                  <a:lnTo>
                    <a:pt x="395" y="72"/>
                  </a:lnTo>
                  <a:lnTo>
                    <a:pt x="381" y="77"/>
                  </a:lnTo>
                  <a:lnTo>
                    <a:pt x="381" y="77"/>
                  </a:lnTo>
                  <a:lnTo>
                    <a:pt x="367" y="83"/>
                  </a:lnTo>
                  <a:lnTo>
                    <a:pt x="350" y="92"/>
                  </a:lnTo>
                  <a:lnTo>
                    <a:pt x="310" y="116"/>
                  </a:lnTo>
                  <a:lnTo>
                    <a:pt x="265" y="144"/>
                  </a:lnTo>
                  <a:lnTo>
                    <a:pt x="218" y="174"/>
                  </a:lnTo>
                  <a:lnTo>
                    <a:pt x="96" y="254"/>
                  </a:lnTo>
                  <a:lnTo>
                    <a:pt x="96" y="254"/>
                  </a:lnTo>
                  <a:lnTo>
                    <a:pt x="82" y="263"/>
                  </a:lnTo>
                  <a:lnTo>
                    <a:pt x="65" y="277"/>
                  </a:lnTo>
                  <a:lnTo>
                    <a:pt x="40" y="295"/>
                  </a:lnTo>
                  <a:lnTo>
                    <a:pt x="40" y="295"/>
                  </a:lnTo>
                  <a:lnTo>
                    <a:pt x="34" y="307"/>
                  </a:lnTo>
                  <a:lnTo>
                    <a:pt x="28" y="319"/>
                  </a:lnTo>
                  <a:lnTo>
                    <a:pt x="20" y="336"/>
                  </a:lnTo>
                  <a:lnTo>
                    <a:pt x="20" y="336"/>
                  </a:lnTo>
                  <a:lnTo>
                    <a:pt x="19" y="342"/>
                  </a:lnTo>
                  <a:lnTo>
                    <a:pt x="16" y="351"/>
                  </a:lnTo>
                  <a:lnTo>
                    <a:pt x="12" y="376"/>
                  </a:lnTo>
                  <a:lnTo>
                    <a:pt x="6" y="441"/>
                  </a:lnTo>
                  <a:lnTo>
                    <a:pt x="1" y="502"/>
                  </a:lnTo>
                  <a:lnTo>
                    <a:pt x="0" y="529"/>
                  </a:lnTo>
                  <a:lnTo>
                    <a:pt x="30" y="549"/>
                  </a:lnTo>
                  <a:lnTo>
                    <a:pt x="30" y="549"/>
                  </a:lnTo>
                  <a:lnTo>
                    <a:pt x="40" y="561"/>
                  </a:lnTo>
                  <a:lnTo>
                    <a:pt x="48" y="570"/>
                  </a:lnTo>
                  <a:lnTo>
                    <a:pt x="51" y="575"/>
                  </a:lnTo>
                  <a:lnTo>
                    <a:pt x="51" y="575"/>
                  </a:lnTo>
                  <a:lnTo>
                    <a:pt x="51" y="580"/>
                  </a:lnTo>
                  <a:lnTo>
                    <a:pt x="53" y="589"/>
                  </a:lnTo>
                  <a:lnTo>
                    <a:pt x="57" y="599"/>
                  </a:lnTo>
                  <a:lnTo>
                    <a:pt x="61" y="604"/>
                  </a:lnTo>
                  <a:lnTo>
                    <a:pt x="66" y="610"/>
                  </a:lnTo>
                  <a:lnTo>
                    <a:pt x="66" y="610"/>
                  </a:lnTo>
                  <a:lnTo>
                    <a:pt x="73" y="615"/>
                  </a:lnTo>
                  <a:lnTo>
                    <a:pt x="82" y="618"/>
                  </a:lnTo>
                  <a:lnTo>
                    <a:pt x="92" y="619"/>
                  </a:lnTo>
                  <a:lnTo>
                    <a:pt x="105" y="619"/>
                  </a:lnTo>
                  <a:lnTo>
                    <a:pt x="117" y="618"/>
                  </a:lnTo>
                  <a:lnTo>
                    <a:pt x="128" y="614"/>
                  </a:lnTo>
                  <a:lnTo>
                    <a:pt x="138" y="610"/>
                  </a:lnTo>
                  <a:lnTo>
                    <a:pt x="147" y="605"/>
                  </a:lnTo>
                  <a:lnTo>
                    <a:pt x="147" y="605"/>
                  </a:lnTo>
                  <a:lnTo>
                    <a:pt x="155" y="599"/>
                  </a:lnTo>
                  <a:lnTo>
                    <a:pt x="161" y="594"/>
                  </a:lnTo>
                  <a:lnTo>
                    <a:pt x="170" y="581"/>
                  </a:lnTo>
                  <a:lnTo>
                    <a:pt x="176" y="573"/>
                  </a:lnTo>
                  <a:lnTo>
                    <a:pt x="178" y="570"/>
                  </a:lnTo>
                  <a:lnTo>
                    <a:pt x="538" y="620"/>
                  </a:lnTo>
                  <a:lnTo>
                    <a:pt x="538" y="620"/>
                  </a:lnTo>
                  <a:lnTo>
                    <a:pt x="544" y="629"/>
                  </a:lnTo>
                  <a:lnTo>
                    <a:pt x="550" y="638"/>
                  </a:lnTo>
                  <a:lnTo>
                    <a:pt x="559" y="650"/>
                  </a:lnTo>
                  <a:lnTo>
                    <a:pt x="569" y="661"/>
                  </a:lnTo>
                  <a:lnTo>
                    <a:pt x="582" y="671"/>
                  </a:lnTo>
                  <a:lnTo>
                    <a:pt x="594" y="680"/>
                  </a:lnTo>
                  <a:lnTo>
                    <a:pt x="602" y="684"/>
                  </a:lnTo>
                  <a:lnTo>
                    <a:pt x="610" y="686"/>
                  </a:lnTo>
                  <a:lnTo>
                    <a:pt x="610" y="686"/>
                  </a:lnTo>
                  <a:lnTo>
                    <a:pt x="625" y="689"/>
                  </a:lnTo>
                  <a:lnTo>
                    <a:pt x="643" y="690"/>
                  </a:lnTo>
                  <a:lnTo>
                    <a:pt x="659" y="690"/>
                  </a:lnTo>
                  <a:lnTo>
                    <a:pt x="676" y="688"/>
                  </a:lnTo>
                  <a:lnTo>
                    <a:pt x="691" y="685"/>
                  </a:lnTo>
                  <a:lnTo>
                    <a:pt x="705" y="681"/>
                  </a:lnTo>
                  <a:lnTo>
                    <a:pt x="718" y="676"/>
                  </a:lnTo>
                  <a:lnTo>
                    <a:pt x="727" y="671"/>
                  </a:lnTo>
                  <a:lnTo>
                    <a:pt x="727" y="671"/>
                  </a:lnTo>
                  <a:lnTo>
                    <a:pt x="733" y="665"/>
                  </a:lnTo>
                  <a:lnTo>
                    <a:pt x="739" y="657"/>
                  </a:lnTo>
                  <a:lnTo>
                    <a:pt x="743" y="647"/>
                  </a:lnTo>
                  <a:lnTo>
                    <a:pt x="747" y="638"/>
                  </a:lnTo>
                  <a:lnTo>
                    <a:pt x="751" y="622"/>
                  </a:lnTo>
                  <a:lnTo>
                    <a:pt x="752" y="615"/>
                  </a:lnTo>
                  <a:lnTo>
                    <a:pt x="788" y="610"/>
                  </a:lnTo>
                  <a:lnTo>
                    <a:pt x="788" y="610"/>
                  </a:lnTo>
                  <a:lnTo>
                    <a:pt x="899" y="605"/>
                  </a:lnTo>
                  <a:lnTo>
                    <a:pt x="899" y="605"/>
                  </a:lnTo>
                  <a:lnTo>
                    <a:pt x="916" y="604"/>
                  </a:lnTo>
                  <a:lnTo>
                    <a:pt x="941" y="600"/>
                  </a:lnTo>
                  <a:lnTo>
                    <a:pt x="976" y="595"/>
                  </a:lnTo>
                  <a:lnTo>
                    <a:pt x="1037" y="595"/>
                  </a:lnTo>
                  <a:lnTo>
                    <a:pt x="1057" y="610"/>
                  </a:lnTo>
                  <a:lnTo>
                    <a:pt x="1087" y="605"/>
                  </a:lnTo>
                  <a:lnTo>
                    <a:pt x="1087" y="605"/>
                  </a:lnTo>
                  <a:lnTo>
                    <a:pt x="1090" y="613"/>
                  </a:lnTo>
                  <a:lnTo>
                    <a:pt x="1099" y="631"/>
                  </a:lnTo>
                  <a:lnTo>
                    <a:pt x="1105" y="642"/>
                  </a:lnTo>
                  <a:lnTo>
                    <a:pt x="1113" y="652"/>
                  </a:lnTo>
                  <a:lnTo>
                    <a:pt x="1123" y="662"/>
                  </a:lnTo>
                  <a:lnTo>
                    <a:pt x="1133" y="671"/>
                  </a:lnTo>
                  <a:lnTo>
                    <a:pt x="1133" y="671"/>
                  </a:lnTo>
                  <a:lnTo>
                    <a:pt x="1146" y="678"/>
                  </a:lnTo>
                  <a:lnTo>
                    <a:pt x="1159" y="684"/>
                  </a:lnTo>
                  <a:lnTo>
                    <a:pt x="1173" y="688"/>
                  </a:lnTo>
                  <a:lnTo>
                    <a:pt x="1188" y="689"/>
                  </a:lnTo>
                  <a:lnTo>
                    <a:pt x="1202" y="689"/>
                  </a:lnTo>
                  <a:lnTo>
                    <a:pt x="1217" y="686"/>
                  </a:lnTo>
                  <a:lnTo>
                    <a:pt x="1231" y="683"/>
                  </a:lnTo>
                  <a:lnTo>
                    <a:pt x="1245" y="676"/>
                  </a:lnTo>
                  <a:lnTo>
                    <a:pt x="1245" y="676"/>
                  </a:lnTo>
                  <a:lnTo>
                    <a:pt x="1251" y="672"/>
                  </a:lnTo>
                  <a:lnTo>
                    <a:pt x="1258" y="666"/>
                  </a:lnTo>
                  <a:lnTo>
                    <a:pt x="1263" y="660"/>
                  </a:lnTo>
                  <a:lnTo>
                    <a:pt x="1267" y="653"/>
                  </a:lnTo>
                  <a:lnTo>
                    <a:pt x="1275" y="638"/>
                  </a:lnTo>
                  <a:lnTo>
                    <a:pt x="1282" y="623"/>
                  </a:lnTo>
                  <a:lnTo>
                    <a:pt x="1286" y="609"/>
                  </a:lnTo>
                  <a:lnTo>
                    <a:pt x="1288" y="596"/>
                  </a:lnTo>
                  <a:lnTo>
                    <a:pt x="1291" y="585"/>
                  </a:lnTo>
                  <a:lnTo>
                    <a:pt x="1291" y="585"/>
                  </a:lnTo>
                  <a:lnTo>
                    <a:pt x="1308" y="586"/>
                  </a:lnTo>
                  <a:lnTo>
                    <a:pt x="1324" y="586"/>
                  </a:lnTo>
                  <a:lnTo>
                    <a:pt x="1336" y="585"/>
                  </a:lnTo>
                  <a:lnTo>
                    <a:pt x="1336" y="585"/>
                  </a:lnTo>
                  <a:lnTo>
                    <a:pt x="1339" y="584"/>
                  </a:lnTo>
                  <a:lnTo>
                    <a:pt x="1341" y="581"/>
                  </a:lnTo>
                  <a:lnTo>
                    <a:pt x="1347" y="575"/>
                  </a:lnTo>
                  <a:lnTo>
                    <a:pt x="1352" y="566"/>
                  </a:lnTo>
                  <a:lnTo>
                    <a:pt x="1357" y="554"/>
                  </a:lnTo>
                  <a:lnTo>
                    <a:pt x="1364" y="530"/>
                  </a:lnTo>
                  <a:lnTo>
                    <a:pt x="1372" y="509"/>
                  </a:lnTo>
                  <a:lnTo>
                    <a:pt x="1372" y="509"/>
                  </a:lnTo>
                  <a:lnTo>
                    <a:pt x="1377" y="495"/>
                  </a:lnTo>
                  <a:lnTo>
                    <a:pt x="1378" y="484"/>
                  </a:lnTo>
                  <a:lnTo>
                    <a:pt x="1378" y="473"/>
                  </a:lnTo>
                  <a:lnTo>
                    <a:pt x="1377" y="453"/>
                  </a:lnTo>
                  <a:lnTo>
                    <a:pt x="1377" y="453"/>
                  </a:lnTo>
                  <a:lnTo>
                    <a:pt x="1376" y="439"/>
                  </a:lnTo>
                  <a:lnTo>
                    <a:pt x="1373" y="425"/>
                  </a:lnTo>
                  <a:lnTo>
                    <a:pt x="1364" y="396"/>
                  </a:lnTo>
                  <a:lnTo>
                    <a:pt x="1355" y="373"/>
                  </a:lnTo>
                  <a:lnTo>
                    <a:pt x="1352" y="361"/>
                  </a:lnTo>
                  <a:lnTo>
                    <a:pt x="1352" y="361"/>
                  </a:lnTo>
                  <a:lnTo>
                    <a:pt x="1333" y="279"/>
                  </a:lnTo>
                  <a:lnTo>
                    <a:pt x="1317" y="220"/>
                  </a:lnTo>
                  <a:lnTo>
                    <a:pt x="1311" y="200"/>
                  </a:lnTo>
                  <a:lnTo>
                    <a:pt x="1306" y="188"/>
                  </a:lnTo>
                  <a:lnTo>
                    <a:pt x="1306" y="188"/>
                  </a:lnTo>
                  <a:lnTo>
                    <a:pt x="1301" y="185"/>
                  </a:lnTo>
                  <a:lnTo>
                    <a:pt x="1289" y="178"/>
                  </a:lnTo>
                  <a:lnTo>
                    <a:pt x="1251" y="162"/>
                  </a:lnTo>
                  <a:lnTo>
                    <a:pt x="1198" y="140"/>
                  </a:lnTo>
                  <a:lnTo>
                    <a:pt x="1138" y="117"/>
                  </a:lnTo>
                  <a:lnTo>
                    <a:pt x="1024" y="75"/>
                  </a:lnTo>
                  <a:lnTo>
                    <a:pt x="984" y="61"/>
                  </a:lnTo>
                  <a:lnTo>
                    <a:pt x="972" y="58"/>
                  </a:lnTo>
                  <a:lnTo>
                    <a:pt x="965" y="56"/>
                  </a:lnTo>
                  <a:lnTo>
                    <a:pt x="965" y="56"/>
                  </a:lnTo>
                  <a:lnTo>
                    <a:pt x="951" y="55"/>
                  </a:lnTo>
                  <a:lnTo>
                    <a:pt x="936" y="54"/>
                  </a:lnTo>
                  <a:lnTo>
                    <a:pt x="920" y="51"/>
                  </a:lnTo>
                  <a:lnTo>
                    <a:pt x="788" y="51"/>
                  </a:lnTo>
                  <a:lnTo>
                    <a:pt x="777" y="0"/>
                  </a:lnTo>
                  <a:lnTo>
                    <a:pt x="660" y="0"/>
                  </a:lnTo>
                  <a:lnTo>
                    <a:pt x="645" y="51"/>
                  </a:lnTo>
                  <a:close/>
                  <a:moveTo>
                    <a:pt x="447" y="92"/>
                  </a:moveTo>
                  <a:lnTo>
                    <a:pt x="386" y="234"/>
                  </a:lnTo>
                  <a:lnTo>
                    <a:pt x="234" y="254"/>
                  </a:lnTo>
                  <a:lnTo>
                    <a:pt x="264" y="173"/>
                  </a:lnTo>
                  <a:lnTo>
                    <a:pt x="264" y="173"/>
                  </a:lnTo>
                  <a:lnTo>
                    <a:pt x="314" y="144"/>
                  </a:lnTo>
                  <a:lnTo>
                    <a:pt x="352" y="121"/>
                  </a:lnTo>
                  <a:lnTo>
                    <a:pt x="368" y="113"/>
                  </a:lnTo>
                  <a:lnTo>
                    <a:pt x="381" y="107"/>
                  </a:lnTo>
                  <a:lnTo>
                    <a:pt x="381" y="107"/>
                  </a:lnTo>
                  <a:lnTo>
                    <a:pt x="403" y="101"/>
                  </a:lnTo>
                  <a:lnTo>
                    <a:pt x="424" y="96"/>
                  </a:lnTo>
                  <a:lnTo>
                    <a:pt x="447" y="92"/>
                  </a:lnTo>
                  <a:lnTo>
                    <a:pt x="447" y="92"/>
                  </a:lnTo>
                  <a:close/>
                  <a:moveTo>
                    <a:pt x="498" y="97"/>
                  </a:moveTo>
                  <a:lnTo>
                    <a:pt x="498" y="97"/>
                  </a:lnTo>
                  <a:lnTo>
                    <a:pt x="504" y="97"/>
                  </a:lnTo>
                  <a:lnTo>
                    <a:pt x="519" y="96"/>
                  </a:lnTo>
                  <a:lnTo>
                    <a:pt x="541" y="98"/>
                  </a:lnTo>
                  <a:lnTo>
                    <a:pt x="552" y="100"/>
                  </a:lnTo>
                  <a:lnTo>
                    <a:pt x="564" y="102"/>
                  </a:lnTo>
                  <a:lnTo>
                    <a:pt x="564" y="102"/>
                  </a:lnTo>
                  <a:lnTo>
                    <a:pt x="584" y="110"/>
                  </a:lnTo>
                  <a:lnTo>
                    <a:pt x="603" y="119"/>
                  </a:lnTo>
                  <a:lnTo>
                    <a:pt x="620" y="127"/>
                  </a:lnTo>
                  <a:lnTo>
                    <a:pt x="584" y="214"/>
                  </a:lnTo>
                  <a:lnTo>
                    <a:pt x="452" y="224"/>
                  </a:lnTo>
                  <a:lnTo>
                    <a:pt x="498" y="97"/>
                  </a:lnTo>
                  <a:close/>
                  <a:moveTo>
                    <a:pt x="747" y="107"/>
                  </a:moveTo>
                  <a:lnTo>
                    <a:pt x="1087" y="107"/>
                  </a:lnTo>
                  <a:lnTo>
                    <a:pt x="1275" y="188"/>
                  </a:lnTo>
                  <a:lnTo>
                    <a:pt x="874" y="199"/>
                  </a:lnTo>
                  <a:lnTo>
                    <a:pt x="747" y="107"/>
                  </a:lnTo>
                  <a:close/>
                  <a:moveTo>
                    <a:pt x="869" y="224"/>
                  </a:moveTo>
                  <a:lnTo>
                    <a:pt x="879" y="382"/>
                  </a:lnTo>
                  <a:lnTo>
                    <a:pt x="788" y="361"/>
                  </a:lnTo>
                  <a:lnTo>
                    <a:pt x="772" y="254"/>
                  </a:lnTo>
                  <a:lnTo>
                    <a:pt x="859" y="209"/>
                  </a:lnTo>
                  <a:lnTo>
                    <a:pt x="869" y="224"/>
                  </a:lnTo>
                  <a:close/>
                  <a:moveTo>
                    <a:pt x="1301" y="204"/>
                  </a:moveTo>
                  <a:lnTo>
                    <a:pt x="1341" y="361"/>
                  </a:lnTo>
                  <a:lnTo>
                    <a:pt x="1306" y="366"/>
                  </a:lnTo>
                  <a:lnTo>
                    <a:pt x="1301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id="{9E424C9C-26D9-4E57-B022-6933B930B641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3699505" y="1760399"/>
              <a:ext cx="429318" cy="750956"/>
            </a:xfrm>
            <a:custGeom>
              <a:avLst/>
              <a:gdLst>
                <a:gd name="T0" fmla="*/ 783 w 921"/>
                <a:gd name="T1" fmla="*/ 871 h 1611"/>
                <a:gd name="T2" fmla="*/ 831 w 921"/>
                <a:gd name="T3" fmla="*/ 869 h 1611"/>
                <a:gd name="T4" fmla="*/ 910 w 921"/>
                <a:gd name="T5" fmla="*/ 844 h 1611"/>
                <a:gd name="T6" fmla="*/ 912 w 921"/>
                <a:gd name="T7" fmla="*/ 744 h 1611"/>
                <a:gd name="T8" fmla="*/ 893 w 921"/>
                <a:gd name="T9" fmla="*/ 682 h 1611"/>
                <a:gd name="T10" fmla="*/ 864 w 921"/>
                <a:gd name="T11" fmla="*/ 594 h 1611"/>
                <a:gd name="T12" fmla="*/ 898 w 921"/>
                <a:gd name="T13" fmla="*/ 556 h 1611"/>
                <a:gd name="T14" fmla="*/ 845 w 921"/>
                <a:gd name="T15" fmla="*/ 404 h 1611"/>
                <a:gd name="T16" fmla="*/ 789 w 921"/>
                <a:gd name="T17" fmla="*/ 293 h 1611"/>
                <a:gd name="T18" fmla="*/ 660 w 921"/>
                <a:gd name="T19" fmla="*/ 252 h 1611"/>
                <a:gd name="T20" fmla="*/ 660 w 921"/>
                <a:gd name="T21" fmla="*/ 186 h 1611"/>
                <a:gd name="T22" fmla="*/ 672 w 921"/>
                <a:gd name="T23" fmla="*/ 147 h 1611"/>
                <a:gd name="T24" fmla="*/ 670 w 921"/>
                <a:gd name="T25" fmla="*/ 77 h 1611"/>
                <a:gd name="T26" fmla="*/ 608 w 921"/>
                <a:gd name="T27" fmla="*/ 6 h 1611"/>
                <a:gd name="T28" fmla="*/ 571 w 921"/>
                <a:gd name="T29" fmla="*/ 1 h 1611"/>
                <a:gd name="T30" fmla="*/ 510 w 921"/>
                <a:gd name="T31" fmla="*/ 25 h 1611"/>
                <a:gd name="T32" fmla="*/ 462 w 921"/>
                <a:gd name="T33" fmla="*/ 94 h 1611"/>
                <a:gd name="T34" fmla="*/ 476 w 921"/>
                <a:gd name="T35" fmla="*/ 156 h 1611"/>
                <a:gd name="T36" fmla="*/ 540 w 921"/>
                <a:gd name="T37" fmla="*/ 232 h 1611"/>
                <a:gd name="T38" fmla="*/ 546 w 921"/>
                <a:gd name="T39" fmla="*/ 262 h 1611"/>
                <a:gd name="T40" fmla="*/ 542 w 921"/>
                <a:gd name="T41" fmla="*/ 276 h 1611"/>
                <a:gd name="T42" fmla="*/ 447 w 921"/>
                <a:gd name="T43" fmla="*/ 295 h 1611"/>
                <a:gd name="T44" fmla="*/ 96 w 921"/>
                <a:gd name="T45" fmla="*/ 209 h 1611"/>
                <a:gd name="T46" fmla="*/ 48 w 921"/>
                <a:gd name="T47" fmla="*/ 176 h 1611"/>
                <a:gd name="T48" fmla="*/ 1 w 921"/>
                <a:gd name="T49" fmla="*/ 186 h 1611"/>
                <a:gd name="T50" fmla="*/ 24 w 921"/>
                <a:gd name="T51" fmla="*/ 225 h 1611"/>
                <a:gd name="T52" fmla="*/ 63 w 921"/>
                <a:gd name="T53" fmla="*/ 281 h 1611"/>
                <a:gd name="T54" fmla="*/ 83 w 921"/>
                <a:gd name="T55" fmla="*/ 307 h 1611"/>
                <a:gd name="T56" fmla="*/ 83 w 921"/>
                <a:gd name="T57" fmla="*/ 346 h 1611"/>
                <a:gd name="T58" fmla="*/ 222 w 921"/>
                <a:gd name="T59" fmla="*/ 434 h 1611"/>
                <a:gd name="T60" fmla="*/ 332 w 921"/>
                <a:gd name="T61" fmla="*/ 460 h 1611"/>
                <a:gd name="T62" fmla="*/ 391 w 921"/>
                <a:gd name="T63" fmla="*/ 638 h 1611"/>
                <a:gd name="T64" fmla="*/ 361 w 921"/>
                <a:gd name="T65" fmla="*/ 983 h 1611"/>
                <a:gd name="T66" fmla="*/ 392 w 921"/>
                <a:gd name="T67" fmla="*/ 1056 h 1611"/>
                <a:gd name="T68" fmla="*/ 425 w 921"/>
                <a:gd name="T69" fmla="*/ 1047 h 1611"/>
                <a:gd name="T70" fmla="*/ 437 w 921"/>
                <a:gd name="T71" fmla="*/ 935 h 1611"/>
                <a:gd name="T72" fmla="*/ 510 w 921"/>
                <a:gd name="T73" fmla="*/ 1127 h 1611"/>
                <a:gd name="T74" fmla="*/ 575 w 921"/>
                <a:gd name="T75" fmla="*/ 1267 h 1611"/>
                <a:gd name="T76" fmla="*/ 570 w 921"/>
                <a:gd name="T77" fmla="*/ 1476 h 1611"/>
                <a:gd name="T78" fmla="*/ 532 w 921"/>
                <a:gd name="T79" fmla="*/ 1562 h 1611"/>
                <a:gd name="T80" fmla="*/ 523 w 921"/>
                <a:gd name="T81" fmla="*/ 1609 h 1611"/>
                <a:gd name="T82" fmla="*/ 609 w 921"/>
                <a:gd name="T83" fmla="*/ 1574 h 1611"/>
                <a:gd name="T84" fmla="*/ 659 w 921"/>
                <a:gd name="T85" fmla="*/ 1546 h 1611"/>
                <a:gd name="T86" fmla="*/ 709 w 921"/>
                <a:gd name="T87" fmla="*/ 1436 h 1611"/>
                <a:gd name="T88" fmla="*/ 717 w 921"/>
                <a:gd name="T89" fmla="*/ 1462 h 1611"/>
                <a:gd name="T90" fmla="*/ 703 w 921"/>
                <a:gd name="T91" fmla="*/ 1490 h 1611"/>
                <a:gd name="T92" fmla="*/ 769 w 921"/>
                <a:gd name="T93" fmla="*/ 1490 h 1611"/>
                <a:gd name="T94" fmla="*/ 807 w 921"/>
                <a:gd name="T95" fmla="*/ 1414 h 1611"/>
                <a:gd name="T96" fmla="*/ 836 w 921"/>
                <a:gd name="T97" fmla="*/ 1386 h 1611"/>
                <a:gd name="T98" fmla="*/ 851 w 921"/>
                <a:gd name="T99" fmla="*/ 1368 h 1611"/>
                <a:gd name="T100" fmla="*/ 844 w 921"/>
                <a:gd name="T101" fmla="*/ 1330 h 1611"/>
                <a:gd name="T102" fmla="*/ 797 w 921"/>
                <a:gd name="T103" fmla="*/ 1291 h 1611"/>
                <a:gd name="T104" fmla="*/ 746 w 921"/>
                <a:gd name="T105" fmla="*/ 1243 h 1611"/>
                <a:gd name="T106" fmla="*/ 727 w 921"/>
                <a:gd name="T107" fmla="*/ 1077 h 1611"/>
                <a:gd name="T108" fmla="*/ 785 w 921"/>
                <a:gd name="T109" fmla="*/ 1018 h 1611"/>
                <a:gd name="T110" fmla="*/ 802 w 921"/>
                <a:gd name="T111" fmla="*/ 959 h 1611"/>
                <a:gd name="T112" fmla="*/ 812 w 921"/>
                <a:gd name="T113" fmla="*/ 655 h 1611"/>
                <a:gd name="T114" fmla="*/ 837 w 921"/>
                <a:gd name="T115" fmla="*/ 696 h 1611"/>
                <a:gd name="T116" fmla="*/ 812 w 921"/>
                <a:gd name="T117" fmla="*/ 655 h 1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21" h="1611">
                  <a:moveTo>
                    <a:pt x="817" y="949"/>
                  </a:moveTo>
                  <a:lnTo>
                    <a:pt x="817" y="949"/>
                  </a:lnTo>
                  <a:lnTo>
                    <a:pt x="813" y="940"/>
                  </a:lnTo>
                  <a:lnTo>
                    <a:pt x="806" y="919"/>
                  </a:lnTo>
                  <a:lnTo>
                    <a:pt x="791" y="874"/>
                  </a:lnTo>
                  <a:lnTo>
                    <a:pt x="791" y="874"/>
                  </a:lnTo>
                  <a:lnTo>
                    <a:pt x="786" y="872"/>
                  </a:lnTo>
                  <a:lnTo>
                    <a:pt x="783" y="871"/>
                  </a:lnTo>
                  <a:lnTo>
                    <a:pt x="783" y="870"/>
                  </a:lnTo>
                  <a:lnTo>
                    <a:pt x="783" y="868"/>
                  </a:lnTo>
                  <a:lnTo>
                    <a:pt x="787" y="865"/>
                  </a:lnTo>
                  <a:lnTo>
                    <a:pt x="788" y="864"/>
                  </a:lnTo>
                  <a:lnTo>
                    <a:pt x="791" y="874"/>
                  </a:lnTo>
                  <a:lnTo>
                    <a:pt x="791" y="874"/>
                  </a:lnTo>
                  <a:lnTo>
                    <a:pt x="806" y="872"/>
                  </a:lnTo>
                  <a:lnTo>
                    <a:pt x="831" y="869"/>
                  </a:lnTo>
                  <a:lnTo>
                    <a:pt x="831" y="869"/>
                  </a:lnTo>
                  <a:lnTo>
                    <a:pt x="853" y="865"/>
                  </a:lnTo>
                  <a:lnTo>
                    <a:pt x="871" y="864"/>
                  </a:lnTo>
                  <a:lnTo>
                    <a:pt x="884" y="862"/>
                  </a:lnTo>
                  <a:lnTo>
                    <a:pt x="894" y="861"/>
                  </a:lnTo>
                  <a:lnTo>
                    <a:pt x="900" y="857"/>
                  </a:lnTo>
                  <a:lnTo>
                    <a:pt x="906" y="852"/>
                  </a:lnTo>
                  <a:lnTo>
                    <a:pt x="910" y="844"/>
                  </a:lnTo>
                  <a:lnTo>
                    <a:pt x="916" y="831"/>
                  </a:lnTo>
                  <a:lnTo>
                    <a:pt x="916" y="831"/>
                  </a:lnTo>
                  <a:lnTo>
                    <a:pt x="919" y="823"/>
                  </a:lnTo>
                  <a:lnTo>
                    <a:pt x="920" y="813"/>
                  </a:lnTo>
                  <a:lnTo>
                    <a:pt x="921" y="802"/>
                  </a:lnTo>
                  <a:lnTo>
                    <a:pt x="920" y="792"/>
                  </a:lnTo>
                  <a:lnTo>
                    <a:pt x="916" y="768"/>
                  </a:lnTo>
                  <a:lnTo>
                    <a:pt x="912" y="744"/>
                  </a:lnTo>
                  <a:lnTo>
                    <a:pt x="906" y="723"/>
                  </a:lnTo>
                  <a:lnTo>
                    <a:pt x="900" y="705"/>
                  </a:lnTo>
                  <a:lnTo>
                    <a:pt x="895" y="693"/>
                  </a:lnTo>
                  <a:lnTo>
                    <a:pt x="893" y="689"/>
                  </a:lnTo>
                  <a:lnTo>
                    <a:pt x="893" y="689"/>
                  </a:lnTo>
                  <a:lnTo>
                    <a:pt x="893" y="689"/>
                  </a:lnTo>
                  <a:lnTo>
                    <a:pt x="893" y="686"/>
                  </a:lnTo>
                  <a:lnTo>
                    <a:pt x="893" y="682"/>
                  </a:lnTo>
                  <a:lnTo>
                    <a:pt x="894" y="676"/>
                  </a:lnTo>
                  <a:lnTo>
                    <a:pt x="894" y="672"/>
                  </a:lnTo>
                  <a:lnTo>
                    <a:pt x="893" y="670"/>
                  </a:lnTo>
                  <a:lnTo>
                    <a:pt x="893" y="670"/>
                  </a:lnTo>
                  <a:lnTo>
                    <a:pt x="887" y="655"/>
                  </a:lnTo>
                  <a:lnTo>
                    <a:pt x="877" y="629"/>
                  </a:lnTo>
                  <a:lnTo>
                    <a:pt x="864" y="594"/>
                  </a:lnTo>
                  <a:lnTo>
                    <a:pt x="864" y="594"/>
                  </a:lnTo>
                  <a:lnTo>
                    <a:pt x="870" y="591"/>
                  </a:lnTo>
                  <a:lnTo>
                    <a:pt x="876" y="588"/>
                  </a:lnTo>
                  <a:lnTo>
                    <a:pt x="883" y="583"/>
                  </a:lnTo>
                  <a:lnTo>
                    <a:pt x="889" y="577"/>
                  </a:lnTo>
                  <a:lnTo>
                    <a:pt x="895" y="570"/>
                  </a:lnTo>
                  <a:lnTo>
                    <a:pt x="896" y="565"/>
                  </a:lnTo>
                  <a:lnTo>
                    <a:pt x="897" y="561"/>
                  </a:lnTo>
                  <a:lnTo>
                    <a:pt x="898" y="556"/>
                  </a:lnTo>
                  <a:lnTo>
                    <a:pt x="897" y="551"/>
                  </a:lnTo>
                  <a:lnTo>
                    <a:pt x="897" y="551"/>
                  </a:lnTo>
                  <a:lnTo>
                    <a:pt x="894" y="538"/>
                  </a:lnTo>
                  <a:lnTo>
                    <a:pt x="889" y="523"/>
                  </a:lnTo>
                  <a:lnTo>
                    <a:pt x="875" y="482"/>
                  </a:lnTo>
                  <a:lnTo>
                    <a:pt x="858" y="441"/>
                  </a:lnTo>
                  <a:lnTo>
                    <a:pt x="845" y="404"/>
                  </a:lnTo>
                  <a:lnTo>
                    <a:pt x="845" y="404"/>
                  </a:lnTo>
                  <a:lnTo>
                    <a:pt x="834" y="372"/>
                  </a:lnTo>
                  <a:lnTo>
                    <a:pt x="821" y="341"/>
                  </a:lnTo>
                  <a:lnTo>
                    <a:pt x="815" y="327"/>
                  </a:lnTo>
                  <a:lnTo>
                    <a:pt x="810" y="315"/>
                  </a:lnTo>
                  <a:lnTo>
                    <a:pt x="804" y="306"/>
                  </a:lnTo>
                  <a:lnTo>
                    <a:pt x="798" y="300"/>
                  </a:lnTo>
                  <a:lnTo>
                    <a:pt x="798" y="300"/>
                  </a:lnTo>
                  <a:lnTo>
                    <a:pt x="789" y="293"/>
                  </a:lnTo>
                  <a:lnTo>
                    <a:pt x="785" y="288"/>
                  </a:lnTo>
                  <a:lnTo>
                    <a:pt x="779" y="284"/>
                  </a:lnTo>
                  <a:lnTo>
                    <a:pt x="765" y="281"/>
                  </a:lnTo>
                  <a:lnTo>
                    <a:pt x="765" y="281"/>
                  </a:lnTo>
                  <a:lnTo>
                    <a:pt x="703" y="265"/>
                  </a:lnTo>
                  <a:lnTo>
                    <a:pt x="673" y="257"/>
                  </a:lnTo>
                  <a:lnTo>
                    <a:pt x="664" y="255"/>
                  </a:lnTo>
                  <a:lnTo>
                    <a:pt x="660" y="252"/>
                  </a:lnTo>
                  <a:lnTo>
                    <a:pt x="660" y="252"/>
                  </a:lnTo>
                  <a:lnTo>
                    <a:pt x="651" y="219"/>
                  </a:lnTo>
                  <a:lnTo>
                    <a:pt x="651" y="219"/>
                  </a:lnTo>
                  <a:lnTo>
                    <a:pt x="657" y="206"/>
                  </a:lnTo>
                  <a:lnTo>
                    <a:pt x="660" y="195"/>
                  </a:lnTo>
                  <a:lnTo>
                    <a:pt x="660" y="191"/>
                  </a:lnTo>
                  <a:lnTo>
                    <a:pt x="660" y="186"/>
                  </a:lnTo>
                  <a:lnTo>
                    <a:pt x="660" y="186"/>
                  </a:lnTo>
                  <a:lnTo>
                    <a:pt x="659" y="182"/>
                  </a:lnTo>
                  <a:lnTo>
                    <a:pt x="658" y="181"/>
                  </a:lnTo>
                  <a:lnTo>
                    <a:pt x="657" y="180"/>
                  </a:lnTo>
                  <a:lnTo>
                    <a:pt x="657" y="179"/>
                  </a:lnTo>
                  <a:lnTo>
                    <a:pt x="660" y="172"/>
                  </a:lnTo>
                  <a:lnTo>
                    <a:pt x="660" y="172"/>
                  </a:lnTo>
                  <a:lnTo>
                    <a:pt x="668" y="156"/>
                  </a:lnTo>
                  <a:lnTo>
                    <a:pt x="672" y="147"/>
                  </a:lnTo>
                  <a:lnTo>
                    <a:pt x="676" y="135"/>
                  </a:lnTo>
                  <a:lnTo>
                    <a:pt x="678" y="122"/>
                  </a:lnTo>
                  <a:lnTo>
                    <a:pt x="678" y="108"/>
                  </a:lnTo>
                  <a:lnTo>
                    <a:pt x="678" y="99"/>
                  </a:lnTo>
                  <a:lnTo>
                    <a:pt x="676" y="92"/>
                  </a:lnTo>
                  <a:lnTo>
                    <a:pt x="673" y="85"/>
                  </a:lnTo>
                  <a:lnTo>
                    <a:pt x="670" y="77"/>
                  </a:lnTo>
                  <a:lnTo>
                    <a:pt x="670" y="77"/>
                  </a:lnTo>
                  <a:lnTo>
                    <a:pt x="661" y="62"/>
                  </a:lnTo>
                  <a:lnTo>
                    <a:pt x="653" y="48"/>
                  </a:lnTo>
                  <a:lnTo>
                    <a:pt x="646" y="37"/>
                  </a:lnTo>
                  <a:lnTo>
                    <a:pt x="638" y="27"/>
                  </a:lnTo>
                  <a:lnTo>
                    <a:pt x="629" y="19"/>
                  </a:lnTo>
                  <a:lnTo>
                    <a:pt x="622" y="13"/>
                  </a:lnTo>
                  <a:lnTo>
                    <a:pt x="615" y="8"/>
                  </a:lnTo>
                  <a:lnTo>
                    <a:pt x="608" y="6"/>
                  </a:lnTo>
                  <a:lnTo>
                    <a:pt x="608" y="6"/>
                  </a:lnTo>
                  <a:lnTo>
                    <a:pt x="596" y="5"/>
                  </a:lnTo>
                  <a:lnTo>
                    <a:pt x="587" y="5"/>
                  </a:lnTo>
                  <a:lnTo>
                    <a:pt x="580" y="6"/>
                  </a:lnTo>
                  <a:lnTo>
                    <a:pt x="580" y="6"/>
                  </a:lnTo>
                  <a:lnTo>
                    <a:pt x="577" y="3"/>
                  </a:lnTo>
                  <a:lnTo>
                    <a:pt x="575" y="2"/>
                  </a:lnTo>
                  <a:lnTo>
                    <a:pt x="571" y="1"/>
                  </a:lnTo>
                  <a:lnTo>
                    <a:pt x="567" y="0"/>
                  </a:lnTo>
                  <a:lnTo>
                    <a:pt x="559" y="0"/>
                  </a:lnTo>
                  <a:lnTo>
                    <a:pt x="551" y="2"/>
                  </a:lnTo>
                  <a:lnTo>
                    <a:pt x="542" y="6"/>
                  </a:lnTo>
                  <a:lnTo>
                    <a:pt x="542" y="6"/>
                  </a:lnTo>
                  <a:lnTo>
                    <a:pt x="531" y="12"/>
                  </a:lnTo>
                  <a:lnTo>
                    <a:pt x="520" y="18"/>
                  </a:lnTo>
                  <a:lnTo>
                    <a:pt x="510" y="25"/>
                  </a:lnTo>
                  <a:lnTo>
                    <a:pt x="500" y="33"/>
                  </a:lnTo>
                  <a:lnTo>
                    <a:pt x="492" y="41"/>
                  </a:lnTo>
                  <a:lnTo>
                    <a:pt x="485" y="48"/>
                  </a:lnTo>
                  <a:lnTo>
                    <a:pt x="479" y="56"/>
                  </a:lnTo>
                  <a:lnTo>
                    <a:pt x="475" y="63"/>
                  </a:lnTo>
                  <a:lnTo>
                    <a:pt x="475" y="63"/>
                  </a:lnTo>
                  <a:lnTo>
                    <a:pt x="465" y="84"/>
                  </a:lnTo>
                  <a:lnTo>
                    <a:pt x="462" y="94"/>
                  </a:lnTo>
                  <a:lnTo>
                    <a:pt x="461" y="99"/>
                  </a:lnTo>
                  <a:lnTo>
                    <a:pt x="461" y="105"/>
                  </a:lnTo>
                  <a:lnTo>
                    <a:pt x="461" y="105"/>
                  </a:lnTo>
                  <a:lnTo>
                    <a:pt x="463" y="123"/>
                  </a:lnTo>
                  <a:lnTo>
                    <a:pt x="466" y="134"/>
                  </a:lnTo>
                  <a:lnTo>
                    <a:pt x="466" y="134"/>
                  </a:lnTo>
                  <a:lnTo>
                    <a:pt x="469" y="143"/>
                  </a:lnTo>
                  <a:lnTo>
                    <a:pt x="476" y="156"/>
                  </a:lnTo>
                  <a:lnTo>
                    <a:pt x="485" y="172"/>
                  </a:lnTo>
                  <a:lnTo>
                    <a:pt x="485" y="172"/>
                  </a:lnTo>
                  <a:lnTo>
                    <a:pt x="503" y="193"/>
                  </a:lnTo>
                  <a:lnTo>
                    <a:pt x="523" y="219"/>
                  </a:lnTo>
                  <a:lnTo>
                    <a:pt x="523" y="219"/>
                  </a:lnTo>
                  <a:lnTo>
                    <a:pt x="527" y="224"/>
                  </a:lnTo>
                  <a:lnTo>
                    <a:pt x="535" y="229"/>
                  </a:lnTo>
                  <a:lnTo>
                    <a:pt x="540" y="232"/>
                  </a:lnTo>
                  <a:lnTo>
                    <a:pt x="542" y="232"/>
                  </a:lnTo>
                  <a:lnTo>
                    <a:pt x="542" y="233"/>
                  </a:lnTo>
                  <a:lnTo>
                    <a:pt x="542" y="233"/>
                  </a:lnTo>
                  <a:lnTo>
                    <a:pt x="542" y="235"/>
                  </a:lnTo>
                  <a:lnTo>
                    <a:pt x="542" y="238"/>
                  </a:lnTo>
                  <a:lnTo>
                    <a:pt x="543" y="248"/>
                  </a:lnTo>
                  <a:lnTo>
                    <a:pt x="546" y="262"/>
                  </a:lnTo>
                  <a:lnTo>
                    <a:pt x="546" y="262"/>
                  </a:lnTo>
                  <a:lnTo>
                    <a:pt x="549" y="263"/>
                  </a:lnTo>
                  <a:lnTo>
                    <a:pt x="551" y="264"/>
                  </a:lnTo>
                  <a:lnTo>
                    <a:pt x="553" y="265"/>
                  </a:lnTo>
                  <a:lnTo>
                    <a:pt x="553" y="268"/>
                  </a:lnTo>
                  <a:lnTo>
                    <a:pt x="552" y="270"/>
                  </a:lnTo>
                  <a:lnTo>
                    <a:pt x="549" y="273"/>
                  </a:lnTo>
                  <a:lnTo>
                    <a:pt x="542" y="276"/>
                  </a:lnTo>
                  <a:lnTo>
                    <a:pt x="542" y="276"/>
                  </a:lnTo>
                  <a:lnTo>
                    <a:pt x="523" y="282"/>
                  </a:lnTo>
                  <a:lnTo>
                    <a:pt x="504" y="286"/>
                  </a:lnTo>
                  <a:lnTo>
                    <a:pt x="475" y="290"/>
                  </a:lnTo>
                  <a:lnTo>
                    <a:pt x="475" y="290"/>
                  </a:lnTo>
                  <a:lnTo>
                    <a:pt x="469" y="290"/>
                  </a:lnTo>
                  <a:lnTo>
                    <a:pt x="466" y="289"/>
                  </a:lnTo>
                  <a:lnTo>
                    <a:pt x="460" y="290"/>
                  </a:lnTo>
                  <a:lnTo>
                    <a:pt x="447" y="295"/>
                  </a:lnTo>
                  <a:lnTo>
                    <a:pt x="447" y="295"/>
                  </a:lnTo>
                  <a:lnTo>
                    <a:pt x="374" y="332"/>
                  </a:lnTo>
                  <a:lnTo>
                    <a:pt x="319" y="361"/>
                  </a:lnTo>
                  <a:lnTo>
                    <a:pt x="219" y="347"/>
                  </a:lnTo>
                  <a:lnTo>
                    <a:pt x="124" y="262"/>
                  </a:lnTo>
                  <a:lnTo>
                    <a:pt x="124" y="262"/>
                  </a:lnTo>
                  <a:lnTo>
                    <a:pt x="109" y="231"/>
                  </a:lnTo>
                  <a:lnTo>
                    <a:pt x="96" y="209"/>
                  </a:lnTo>
                  <a:lnTo>
                    <a:pt x="90" y="200"/>
                  </a:lnTo>
                  <a:lnTo>
                    <a:pt x="86" y="195"/>
                  </a:lnTo>
                  <a:lnTo>
                    <a:pt x="86" y="195"/>
                  </a:lnTo>
                  <a:lnTo>
                    <a:pt x="79" y="190"/>
                  </a:lnTo>
                  <a:lnTo>
                    <a:pt x="71" y="185"/>
                  </a:lnTo>
                  <a:lnTo>
                    <a:pt x="60" y="180"/>
                  </a:lnTo>
                  <a:lnTo>
                    <a:pt x="48" y="176"/>
                  </a:lnTo>
                  <a:lnTo>
                    <a:pt x="48" y="176"/>
                  </a:lnTo>
                  <a:lnTo>
                    <a:pt x="22" y="172"/>
                  </a:lnTo>
                  <a:lnTo>
                    <a:pt x="12" y="171"/>
                  </a:lnTo>
                  <a:lnTo>
                    <a:pt x="8" y="171"/>
                  </a:lnTo>
                  <a:lnTo>
                    <a:pt x="6" y="172"/>
                  </a:lnTo>
                  <a:lnTo>
                    <a:pt x="6" y="172"/>
                  </a:lnTo>
                  <a:lnTo>
                    <a:pt x="3" y="174"/>
                  </a:lnTo>
                  <a:lnTo>
                    <a:pt x="3" y="175"/>
                  </a:lnTo>
                  <a:lnTo>
                    <a:pt x="1" y="186"/>
                  </a:lnTo>
                  <a:lnTo>
                    <a:pt x="1" y="186"/>
                  </a:lnTo>
                  <a:lnTo>
                    <a:pt x="0" y="194"/>
                  </a:lnTo>
                  <a:lnTo>
                    <a:pt x="1" y="200"/>
                  </a:lnTo>
                  <a:lnTo>
                    <a:pt x="2" y="205"/>
                  </a:lnTo>
                  <a:lnTo>
                    <a:pt x="6" y="210"/>
                  </a:lnTo>
                  <a:lnTo>
                    <a:pt x="6" y="210"/>
                  </a:lnTo>
                  <a:lnTo>
                    <a:pt x="13" y="216"/>
                  </a:lnTo>
                  <a:lnTo>
                    <a:pt x="24" y="225"/>
                  </a:lnTo>
                  <a:lnTo>
                    <a:pt x="34" y="235"/>
                  </a:lnTo>
                  <a:lnTo>
                    <a:pt x="38" y="239"/>
                  </a:lnTo>
                  <a:lnTo>
                    <a:pt x="39" y="243"/>
                  </a:lnTo>
                  <a:lnTo>
                    <a:pt x="39" y="243"/>
                  </a:lnTo>
                  <a:lnTo>
                    <a:pt x="41" y="251"/>
                  </a:lnTo>
                  <a:lnTo>
                    <a:pt x="46" y="261"/>
                  </a:lnTo>
                  <a:lnTo>
                    <a:pt x="53" y="270"/>
                  </a:lnTo>
                  <a:lnTo>
                    <a:pt x="63" y="281"/>
                  </a:lnTo>
                  <a:lnTo>
                    <a:pt x="63" y="281"/>
                  </a:lnTo>
                  <a:lnTo>
                    <a:pt x="72" y="289"/>
                  </a:lnTo>
                  <a:lnTo>
                    <a:pt x="80" y="294"/>
                  </a:lnTo>
                  <a:lnTo>
                    <a:pt x="85" y="297"/>
                  </a:lnTo>
                  <a:lnTo>
                    <a:pt x="86" y="299"/>
                  </a:lnTo>
                  <a:lnTo>
                    <a:pt x="86" y="300"/>
                  </a:lnTo>
                  <a:lnTo>
                    <a:pt x="86" y="300"/>
                  </a:lnTo>
                  <a:lnTo>
                    <a:pt x="83" y="307"/>
                  </a:lnTo>
                  <a:lnTo>
                    <a:pt x="77" y="320"/>
                  </a:lnTo>
                  <a:lnTo>
                    <a:pt x="75" y="327"/>
                  </a:lnTo>
                  <a:lnTo>
                    <a:pt x="73" y="334"/>
                  </a:lnTo>
                  <a:lnTo>
                    <a:pt x="73" y="339"/>
                  </a:lnTo>
                  <a:lnTo>
                    <a:pt x="75" y="341"/>
                  </a:lnTo>
                  <a:lnTo>
                    <a:pt x="77" y="342"/>
                  </a:lnTo>
                  <a:lnTo>
                    <a:pt x="77" y="342"/>
                  </a:lnTo>
                  <a:lnTo>
                    <a:pt x="83" y="346"/>
                  </a:lnTo>
                  <a:lnTo>
                    <a:pt x="92" y="353"/>
                  </a:lnTo>
                  <a:lnTo>
                    <a:pt x="117" y="374"/>
                  </a:lnTo>
                  <a:lnTo>
                    <a:pt x="134" y="386"/>
                  </a:lnTo>
                  <a:lnTo>
                    <a:pt x="150" y="398"/>
                  </a:lnTo>
                  <a:lnTo>
                    <a:pt x="168" y="409"/>
                  </a:lnTo>
                  <a:lnTo>
                    <a:pt x="186" y="418"/>
                  </a:lnTo>
                  <a:lnTo>
                    <a:pt x="186" y="418"/>
                  </a:lnTo>
                  <a:lnTo>
                    <a:pt x="222" y="434"/>
                  </a:lnTo>
                  <a:lnTo>
                    <a:pt x="255" y="448"/>
                  </a:lnTo>
                  <a:lnTo>
                    <a:pt x="270" y="453"/>
                  </a:lnTo>
                  <a:lnTo>
                    <a:pt x="284" y="457"/>
                  </a:lnTo>
                  <a:lnTo>
                    <a:pt x="297" y="460"/>
                  </a:lnTo>
                  <a:lnTo>
                    <a:pt x="309" y="461"/>
                  </a:lnTo>
                  <a:lnTo>
                    <a:pt x="309" y="461"/>
                  </a:lnTo>
                  <a:lnTo>
                    <a:pt x="321" y="461"/>
                  </a:lnTo>
                  <a:lnTo>
                    <a:pt x="332" y="460"/>
                  </a:lnTo>
                  <a:lnTo>
                    <a:pt x="353" y="456"/>
                  </a:lnTo>
                  <a:lnTo>
                    <a:pt x="376" y="452"/>
                  </a:lnTo>
                  <a:lnTo>
                    <a:pt x="376" y="452"/>
                  </a:lnTo>
                  <a:lnTo>
                    <a:pt x="379" y="479"/>
                  </a:lnTo>
                  <a:lnTo>
                    <a:pt x="385" y="540"/>
                  </a:lnTo>
                  <a:lnTo>
                    <a:pt x="388" y="576"/>
                  </a:lnTo>
                  <a:lnTo>
                    <a:pt x="390" y="609"/>
                  </a:lnTo>
                  <a:lnTo>
                    <a:pt x="391" y="638"/>
                  </a:lnTo>
                  <a:lnTo>
                    <a:pt x="391" y="647"/>
                  </a:lnTo>
                  <a:lnTo>
                    <a:pt x="390" y="655"/>
                  </a:lnTo>
                  <a:lnTo>
                    <a:pt x="390" y="655"/>
                  </a:lnTo>
                  <a:lnTo>
                    <a:pt x="388" y="679"/>
                  </a:lnTo>
                  <a:lnTo>
                    <a:pt x="383" y="719"/>
                  </a:lnTo>
                  <a:lnTo>
                    <a:pt x="374" y="827"/>
                  </a:lnTo>
                  <a:lnTo>
                    <a:pt x="361" y="983"/>
                  </a:lnTo>
                  <a:lnTo>
                    <a:pt x="361" y="983"/>
                  </a:lnTo>
                  <a:lnTo>
                    <a:pt x="361" y="987"/>
                  </a:lnTo>
                  <a:lnTo>
                    <a:pt x="363" y="994"/>
                  </a:lnTo>
                  <a:lnTo>
                    <a:pt x="369" y="1010"/>
                  </a:lnTo>
                  <a:lnTo>
                    <a:pt x="380" y="1040"/>
                  </a:lnTo>
                  <a:lnTo>
                    <a:pt x="380" y="1040"/>
                  </a:lnTo>
                  <a:lnTo>
                    <a:pt x="385" y="1049"/>
                  </a:lnTo>
                  <a:lnTo>
                    <a:pt x="389" y="1053"/>
                  </a:lnTo>
                  <a:lnTo>
                    <a:pt x="392" y="1056"/>
                  </a:lnTo>
                  <a:lnTo>
                    <a:pt x="396" y="1057"/>
                  </a:lnTo>
                  <a:lnTo>
                    <a:pt x="399" y="1059"/>
                  </a:lnTo>
                  <a:lnTo>
                    <a:pt x="404" y="1060"/>
                  </a:lnTo>
                  <a:lnTo>
                    <a:pt x="409" y="1059"/>
                  </a:lnTo>
                  <a:lnTo>
                    <a:pt x="409" y="1059"/>
                  </a:lnTo>
                  <a:lnTo>
                    <a:pt x="417" y="1055"/>
                  </a:lnTo>
                  <a:lnTo>
                    <a:pt x="422" y="1051"/>
                  </a:lnTo>
                  <a:lnTo>
                    <a:pt x="425" y="1047"/>
                  </a:lnTo>
                  <a:lnTo>
                    <a:pt x="428" y="1040"/>
                  </a:lnTo>
                  <a:lnTo>
                    <a:pt x="428" y="1040"/>
                  </a:lnTo>
                  <a:lnTo>
                    <a:pt x="430" y="1018"/>
                  </a:lnTo>
                  <a:lnTo>
                    <a:pt x="433" y="983"/>
                  </a:lnTo>
                  <a:lnTo>
                    <a:pt x="435" y="949"/>
                  </a:lnTo>
                  <a:lnTo>
                    <a:pt x="436" y="939"/>
                  </a:lnTo>
                  <a:lnTo>
                    <a:pt x="437" y="935"/>
                  </a:lnTo>
                  <a:lnTo>
                    <a:pt x="437" y="935"/>
                  </a:lnTo>
                  <a:lnTo>
                    <a:pt x="447" y="935"/>
                  </a:lnTo>
                  <a:lnTo>
                    <a:pt x="465" y="933"/>
                  </a:lnTo>
                  <a:lnTo>
                    <a:pt x="489" y="930"/>
                  </a:lnTo>
                  <a:lnTo>
                    <a:pt x="489" y="930"/>
                  </a:lnTo>
                  <a:lnTo>
                    <a:pt x="492" y="965"/>
                  </a:lnTo>
                  <a:lnTo>
                    <a:pt x="499" y="1043"/>
                  </a:lnTo>
                  <a:lnTo>
                    <a:pt x="505" y="1087"/>
                  </a:lnTo>
                  <a:lnTo>
                    <a:pt x="510" y="1127"/>
                  </a:lnTo>
                  <a:lnTo>
                    <a:pt x="516" y="1160"/>
                  </a:lnTo>
                  <a:lnTo>
                    <a:pt x="519" y="1174"/>
                  </a:lnTo>
                  <a:lnTo>
                    <a:pt x="523" y="1182"/>
                  </a:lnTo>
                  <a:lnTo>
                    <a:pt x="523" y="1182"/>
                  </a:lnTo>
                  <a:lnTo>
                    <a:pt x="538" y="1210"/>
                  </a:lnTo>
                  <a:lnTo>
                    <a:pt x="556" y="1238"/>
                  </a:lnTo>
                  <a:lnTo>
                    <a:pt x="575" y="1267"/>
                  </a:lnTo>
                  <a:lnTo>
                    <a:pt x="575" y="1267"/>
                  </a:lnTo>
                  <a:lnTo>
                    <a:pt x="575" y="1321"/>
                  </a:lnTo>
                  <a:lnTo>
                    <a:pt x="575" y="1360"/>
                  </a:lnTo>
                  <a:lnTo>
                    <a:pt x="575" y="1386"/>
                  </a:lnTo>
                  <a:lnTo>
                    <a:pt x="575" y="1386"/>
                  </a:lnTo>
                  <a:lnTo>
                    <a:pt x="572" y="1432"/>
                  </a:lnTo>
                  <a:lnTo>
                    <a:pt x="571" y="1459"/>
                  </a:lnTo>
                  <a:lnTo>
                    <a:pt x="570" y="1476"/>
                  </a:lnTo>
                  <a:lnTo>
                    <a:pt x="570" y="1476"/>
                  </a:lnTo>
                  <a:lnTo>
                    <a:pt x="568" y="1482"/>
                  </a:lnTo>
                  <a:lnTo>
                    <a:pt x="564" y="1490"/>
                  </a:lnTo>
                  <a:lnTo>
                    <a:pt x="552" y="1511"/>
                  </a:lnTo>
                  <a:lnTo>
                    <a:pt x="537" y="1537"/>
                  </a:lnTo>
                  <a:lnTo>
                    <a:pt x="546" y="1547"/>
                  </a:lnTo>
                  <a:lnTo>
                    <a:pt x="546" y="1547"/>
                  </a:lnTo>
                  <a:lnTo>
                    <a:pt x="539" y="1554"/>
                  </a:lnTo>
                  <a:lnTo>
                    <a:pt x="532" y="1562"/>
                  </a:lnTo>
                  <a:lnTo>
                    <a:pt x="524" y="1572"/>
                  </a:lnTo>
                  <a:lnTo>
                    <a:pt x="518" y="1583"/>
                  </a:lnTo>
                  <a:lnTo>
                    <a:pt x="516" y="1587"/>
                  </a:lnTo>
                  <a:lnTo>
                    <a:pt x="514" y="1592"/>
                  </a:lnTo>
                  <a:lnTo>
                    <a:pt x="514" y="1597"/>
                  </a:lnTo>
                  <a:lnTo>
                    <a:pt x="516" y="1601"/>
                  </a:lnTo>
                  <a:lnTo>
                    <a:pt x="518" y="1605"/>
                  </a:lnTo>
                  <a:lnTo>
                    <a:pt x="523" y="1609"/>
                  </a:lnTo>
                  <a:lnTo>
                    <a:pt x="523" y="1609"/>
                  </a:lnTo>
                  <a:lnTo>
                    <a:pt x="529" y="1611"/>
                  </a:lnTo>
                  <a:lnTo>
                    <a:pt x="536" y="1611"/>
                  </a:lnTo>
                  <a:lnTo>
                    <a:pt x="543" y="1609"/>
                  </a:lnTo>
                  <a:lnTo>
                    <a:pt x="552" y="1606"/>
                  </a:lnTo>
                  <a:lnTo>
                    <a:pt x="571" y="1598"/>
                  </a:lnTo>
                  <a:lnTo>
                    <a:pt x="590" y="1586"/>
                  </a:lnTo>
                  <a:lnTo>
                    <a:pt x="609" y="1574"/>
                  </a:lnTo>
                  <a:lnTo>
                    <a:pt x="625" y="1564"/>
                  </a:lnTo>
                  <a:lnTo>
                    <a:pt x="641" y="1552"/>
                  </a:lnTo>
                  <a:lnTo>
                    <a:pt x="641" y="1552"/>
                  </a:lnTo>
                  <a:lnTo>
                    <a:pt x="646" y="1552"/>
                  </a:lnTo>
                  <a:lnTo>
                    <a:pt x="652" y="1552"/>
                  </a:lnTo>
                  <a:lnTo>
                    <a:pt x="655" y="1551"/>
                  </a:lnTo>
                  <a:lnTo>
                    <a:pt x="658" y="1549"/>
                  </a:lnTo>
                  <a:lnTo>
                    <a:pt x="659" y="1546"/>
                  </a:lnTo>
                  <a:lnTo>
                    <a:pt x="660" y="1542"/>
                  </a:lnTo>
                  <a:lnTo>
                    <a:pt x="660" y="1542"/>
                  </a:lnTo>
                  <a:lnTo>
                    <a:pt x="666" y="1517"/>
                  </a:lnTo>
                  <a:lnTo>
                    <a:pt x="677" y="1476"/>
                  </a:lnTo>
                  <a:lnTo>
                    <a:pt x="693" y="1419"/>
                  </a:lnTo>
                  <a:lnTo>
                    <a:pt x="693" y="1419"/>
                  </a:lnTo>
                  <a:lnTo>
                    <a:pt x="702" y="1428"/>
                  </a:lnTo>
                  <a:lnTo>
                    <a:pt x="709" y="1436"/>
                  </a:lnTo>
                  <a:lnTo>
                    <a:pt x="712" y="1443"/>
                  </a:lnTo>
                  <a:lnTo>
                    <a:pt x="712" y="1443"/>
                  </a:lnTo>
                  <a:lnTo>
                    <a:pt x="715" y="1449"/>
                  </a:lnTo>
                  <a:lnTo>
                    <a:pt x="718" y="1453"/>
                  </a:lnTo>
                  <a:lnTo>
                    <a:pt x="719" y="1458"/>
                  </a:lnTo>
                  <a:lnTo>
                    <a:pt x="718" y="1460"/>
                  </a:lnTo>
                  <a:lnTo>
                    <a:pt x="717" y="1462"/>
                  </a:lnTo>
                  <a:lnTo>
                    <a:pt x="717" y="1462"/>
                  </a:lnTo>
                  <a:lnTo>
                    <a:pt x="711" y="1465"/>
                  </a:lnTo>
                  <a:lnTo>
                    <a:pt x="708" y="1468"/>
                  </a:lnTo>
                  <a:lnTo>
                    <a:pt x="704" y="1471"/>
                  </a:lnTo>
                  <a:lnTo>
                    <a:pt x="702" y="1476"/>
                  </a:lnTo>
                  <a:lnTo>
                    <a:pt x="700" y="1479"/>
                  </a:lnTo>
                  <a:lnTo>
                    <a:pt x="700" y="1485"/>
                  </a:lnTo>
                  <a:lnTo>
                    <a:pt x="703" y="1490"/>
                  </a:lnTo>
                  <a:lnTo>
                    <a:pt x="703" y="1490"/>
                  </a:lnTo>
                  <a:lnTo>
                    <a:pt x="708" y="1495"/>
                  </a:lnTo>
                  <a:lnTo>
                    <a:pt x="714" y="1498"/>
                  </a:lnTo>
                  <a:lnTo>
                    <a:pt x="721" y="1501"/>
                  </a:lnTo>
                  <a:lnTo>
                    <a:pt x="730" y="1502"/>
                  </a:lnTo>
                  <a:lnTo>
                    <a:pt x="740" y="1502"/>
                  </a:lnTo>
                  <a:lnTo>
                    <a:pt x="749" y="1500"/>
                  </a:lnTo>
                  <a:lnTo>
                    <a:pt x="760" y="1496"/>
                  </a:lnTo>
                  <a:lnTo>
                    <a:pt x="769" y="1490"/>
                  </a:lnTo>
                  <a:lnTo>
                    <a:pt x="769" y="1490"/>
                  </a:lnTo>
                  <a:lnTo>
                    <a:pt x="779" y="1482"/>
                  </a:lnTo>
                  <a:lnTo>
                    <a:pt x="786" y="1472"/>
                  </a:lnTo>
                  <a:lnTo>
                    <a:pt x="792" y="1462"/>
                  </a:lnTo>
                  <a:lnTo>
                    <a:pt x="798" y="1450"/>
                  </a:lnTo>
                  <a:lnTo>
                    <a:pt x="801" y="1439"/>
                  </a:lnTo>
                  <a:lnTo>
                    <a:pt x="804" y="1430"/>
                  </a:lnTo>
                  <a:lnTo>
                    <a:pt x="807" y="1414"/>
                  </a:lnTo>
                  <a:lnTo>
                    <a:pt x="807" y="1414"/>
                  </a:lnTo>
                  <a:lnTo>
                    <a:pt x="811" y="1404"/>
                  </a:lnTo>
                  <a:lnTo>
                    <a:pt x="815" y="1393"/>
                  </a:lnTo>
                  <a:lnTo>
                    <a:pt x="821" y="1381"/>
                  </a:lnTo>
                  <a:lnTo>
                    <a:pt x="821" y="1381"/>
                  </a:lnTo>
                  <a:lnTo>
                    <a:pt x="827" y="1383"/>
                  </a:lnTo>
                  <a:lnTo>
                    <a:pt x="831" y="1386"/>
                  </a:lnTo>
                  <a:lnTo>
                    <a:pt x="836" y="1386"/>
                  </a:lnTo>
                  <a:lnTo>
                    <a:pt x="836" y="1386"/>
                  </a:lnTo>
                  <a:lnTo>
                    <a:pt x="840" y="1383"/>
                  </a:lnTo>
                  <a:lnTo>
                    <a:pt x="847" y="1379"/>
                  </a:lnTo>
                  <a:lnTo>
                    <a:pt x="853" y="1374"/>
                  </a:lnTo>
                  <a:lnTo>
                    <a:pt x="855" y="1373"/>
                  </a:lnTo>
                  <a:lnTo>
                    <a:pt x="855" y="1371"/>
                  </a:lnTo>
                  <a:lnTo>
                    <a:pt x="855" y="1371"/>
                  </a:lnTo>
                  <a:lnTo>
                    <a:pt x="851" y="1368"/>
                  </a:lnTo>
                  <a:lnTo>
                    <a:pt x="846" y="1362"/>
                  </a:lnTo>
                  <a:lnTo>
                    <a:pt x="840" y="1353"/>
                  </a:lnTo>
                  <a:lnTo>
                    <a:pt x="840" y="1353"/>
                  </a:lnTo>
                  <a:lnTo>
                    <a:pt x="843" y="1350"/>
                  </a:lnTo>
                  <a:lnTo>
                    <a:pt x="845" y="1345"/>
                  </a:lnTo>
                  <a:lnTo>
                    <a:pt x="846" y="1341"/>
                  </a:lnTo>
                  <a:lnTo>
                    <a:pt x="846" y="1336"/>
                  </a:lnTo>
                  <a:lnTo>
                    <a:pt x="844" y="1330"/>
                  </a:lnTo>
                  <a:lnTo>
                    <a:pt x="840" y="1324"/>
                  </a:lnTo>
                  <a:lnTo>
                    <a:pt x="840" y="1324"/>
                  </a:lnTo>
                  <a:lnTo>
                    <a:pt x="832" y="1313"/>
                  </a:lnTo>
                  <a:lnTo>
                    <a:pt x="824" y="1306"/>
                  </a:lnTo>
                  <a:lnTo>
                    <a:pt x="815" y="1300"/>
                  </a:lnTo>
                  <a:lnTo>
                    <a:pt x="807" y="1296"/>
                  </a:lnTo>
                  <a:lnTo>
                    <a:pt x="807" y="1296"/>
                  </a:lnTo>
                  <a:lnTo>
                    <a:pt x="797" y="1291"/>
                  </a:lnTo>
                  <a:lnTo>
                    <a:pt x="787" y="1287"/>
                  </a:lnTo>
                  <a:lnTo>
                    <a:pt x="779" y="1284"/>
                  </a:lnTo>
                  <a:lnTo>
                    <a:pt x="774" y="1281"/>
                  </a:lnTo>
                  <a:lnTo>
                    <a:pt x="774" y="1281"/>
                  </a:lnTo>
                  <a:lnTo>
                    <a:pt x="763" y="1270"/>
                  </a:lnTo>
                  <a:lnTo>
                    <a:pt x="754" y="1258"/>
                  </a:lnTo>
                  <a:lnTo>
                    <a:pt x="746" y="1243"/>
                  </a:lnTo>
                  <a:lnTo>
                    <a:pt x="746" y="1243"/>
                  </a:lnTo>
                  <a:lnTo>
                    <a:pt x="728" y="1210"/>
                  </a:lnTo>
                  <a:lnTo>
                    <a:pt x="719" y="1196"/>
                  </a:lnTo>
                  <a:lnTo>
                    <a:pt x="718" y="1190"/>
                  </a:lnTo>
                  <a:lnTo>
                    <a:pt x="717" y="1187"/>
                  </a:lnTo>
                  <a:lnTo>
                    <a:pt x="717" y="1187"/>
                  </a:lnTo>
                  <a:lnTo>
                    <a:pt x="722" y="1128"/>
                  </a:lnTo>
                  <a:lnTo>
                    <a:pt x="727" y="1077"/>
                  </a:lnTo>
                  <a:lnTo>
                    <a:pt x="727" y="1077"/>
                  </a:lnTo>
                  <a:lnTo>
                    <a:pt x="738" y="1092"/>
                  </a:lnTo>
                  <a:lnTo>
                    <a:pt x="746" y="1100"/>
                  </a:lnTo>
                  <a:lnTo>
                    <a:pt x="749" y="1102"/>
                  </a:lnTo>
                  <a:lnTo>
                    <a:pt x="750" y="1102"/>
                  </a:lnTo>
                  <a:lnTo>
                    <a:pt x="750" y="1101"/>
                  </a:lnTo>
                  <a:lnTo>
                    <a:pt x="765" y="1030"/>
                  </a:lnTo>
                  <a:lnTo>
                    <a:pt x="765" y="1030"/>
                  </a:lnTo>
                  <a:lnTo>
                    <a:pt x="785" y="1018"/>
                  </a:lnTo>
                  <a:lnTo>
                    <a:pt x="798" y="1009"/>
                  </a:lnTo>
                  <a:lnTo>
                    <a:pt x="801" y="1005"/>
                  </a:lnTo>
                  <a:lnTo>
                    <a:pt x="802" y="1003"/>
                  </a:lnTo>
                  <a:lnTo>
                    <a:pt x="802" y="1002"/>
                  </a:lnTo>
                  <a:lnTo>
                    <a:pt x="802" y="1002"/>
                  </a:lnTo>
                  <a:lnTo>
                    <a:pt x="801" y="992"/>
                  </a:lnTo>
                  <a:lnTo>
                    <a:pt x="801" y="978"/>
                  </a:lnTo>
                  <a:lnTo>
                    <a:pt x="802" y="959"/>
                  </a:lnTo>
                  <a:lnTo>
                    <a:pt x="802" y="959"/>
                  </a:lnTo>
                  <a:lnTo>
                    <a:pt x="811" y="954"/>
                  </a:lnTo>
                  <a:lnTo>
                    <a:pt x="815" y="952"/>
                  </a:lnTo>
                  <a:lnTo>
                    <a:pt x="817" y="951"/>
                  </a:lnTo>
                  <a:lnTo>
                    <a:pt x="817" y="949"/>
                  </a:lnTo>
                  <a:lnTo>
                    <a:pt x="817" y="949"/>
                  </a:lnTo>
                  <a:close/>
                  <a:moveTo>
                    <a:pt x="812" y="655"/>
                  </a:moveTo>
                  <a:lnTo>
                    <a:pt x="812" y="655"/>
                  </a:lnTo>
                  <a:lnTo>
                    <a:pt x="812" y="654"/>
                  </a:lnTo>
                  <a:lnTo>
                    <a:pt x="813" y="655"/>
                  </a:lnTo>
                  <a:lnTo>
                    <a:pt x="815" y="658"/>
                  </a:lnTo>
                  <a:lnTo>
                    <a:pt x="823" y="671"/>
                  </a:lnTo>
                  <a:lnTo>
                    <a:pt x="836" y="693"/>
                  </a:lnTo>
                  <a:lnTo>
                    <a:pt x="836" y="693"/>
                  </a:lnTo>
                  <a:lnTo>
                    <a:pt x="837" y="695"/>
                  </a:lnTo>
                  <a:lnTo>
                    <a:pt x="837" y="696"/>
                  </a:lnTo>
                  <a:lnTo>
                    <a:pt x="834" y="697"/>
                  </a:lnTo>
                  <a:lnTo>
                    <a:pt x="826" y="698"/>
                  </a:lnTo>
                  <a:lnTo>
                    <a:pt x="826" y="698"/>
                  </a:lnTo>
                  <a:lnTo>
                    <a:pt x="821" y="702"/>
                  </a:lnTo>
                  <a:lnTo>
                    <a:pt x="815" y="708"/>
                  </a:lnTo>
                  <a:lnTo>
                    <a:pt x="807" y="717"/>
                  </a:lnTo>
                  <a:lnTo>
                    <a:pt x="807" y="717"/>
                  </a:lnTo>
                  <a:lnTo>
                    <a:pt x="812" y="655"/>
                  </a:lnTo>
                  <a:lnTo>
                    <a:pt x="812" y="65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5D6F36B-DCD8-416F-976E-D7A5CEF5B05C}"/>
              </a:ext>
            </a:extLst>
          </p:cNvPr>
          <p:cNvGrpSpPr/>
          <p:nvPr/>
        </p:nvGrpSpPr>
        <p:grpSpPr>
          <a:xfrm>
            <a:off x="6582773" y="1867524"/>
            <a:ext cx="2751727" cy="1028073"/>
            <a:chOff x="6582773" y="1867524"/>
            <a:chExt cx="2751727" cy="1028073"/>
          </a:xfrm>
        </p:grpSpPr>
        <p:sp>
          <p:nvSpPr>
            <p:cNvPr id="27" name="Freeform 45">
              <a:extLst>
                <a:ext uri="{FF2B5EF4-FFF2-40B4-BE49-F238E27FC236}">
                  <a16:creationId xmlns:a16="http://schemas.microsoft.com/office/drawing/2014/main" id="{91EF63B1-71D7-45FF-9487-CDF6AE9A9D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2773" y="1889605"/>
              <a:ext cx="1616773" cy="1005992"/>
            </a:xfrm>
            <a:custGeom>
              <a:avLst/>
              <a:gdLst>
                <a:gd name="T0" fmla="*/ 506 w 1395"/>
                <a:gd name="T1" fmla="*/ 78 h 868"/>
                <a:gd name="T2" fmla="*/ 495 w 1395"/>
                <a:gd name="T3" fmla="*/ 66 h 868"/>
                <a:gd name="T4" fmla="*/ 460 w 1395"/>
                <a:gd name="T5" fmla="*/ 48 h 868"/>
                <a:gd name="T6" fmla="*/ 439 w 1395"/>
                <a:gd name="T7" fmla="*/ 67 h 868"/>
                <a:gd name="T8" fmla="*/ 333 w 1395"/>
                <a:gd name="T9" fmla="*/ 106 h 868"/>
                <a:gd name="T10" fmla="*/ 202 w 1395"/>
                <a:gd name="T11" fmla="*/ 296 h 868"/>
                <a:gd name="T12" fmla="*/ 72 w 1395"/>
                <a:gd name="T13" fmla="*/ 363 h 868"/>
                <a:gd name="T14" fmla="*/ 44 w 1395"/>
                <a:gd name="T15" fmla="*/ 432 h 868"/>
                <a:gd name="T16" fmla="*/ 28 w 1395"/>
                <a:gd name="T17" fmla="*/ 469 h 868"/>
                <a:gd name="T18" fmla="*/ 3 w 1395"/>
                <a:gd name="T19" fmla="*/ 551 h 868"/>
                <a:gd name="T20" fmla="*/ 36 w 1395"/>
                <a:gd name="T21" fmla="*/ 667 h 868"/>
                <a:gd name="T22" fmla="*/ 178 w 1395"/>
                <a:gd name="T23" fmla="*/ 737 h 868"/>
                <a:gd name="T24" fmla="*/ 222 w 1395"/>
                <a:gd name="T25" fmla="*/ 843 h 868"/>
                <a:gd name="T26" fmla="*/ 266 w 1395"/>
                <a:gd name="T27" fmla="*/ 866 h 868"/>
                <a:gd name="T28" fmla="*/ 372 w 1395"/>
                <a:gd name="T29" fmla="*/ 857 h 868"/>
                <a:gd name="T30" fmla="*/ 433 w 1395"/>
                <a:gd name="T31" fmla="*/ 730 h 868"/>
                <a:gd name="T32" fmla="*/ 626 w 1395"/>
                <a:gd name="T33" fmla="*/ 753 h 868"/>
                <a:gd name="T34" fmla="*/ 701 w 1395"/>
                <a:gd name="T35" fmla="*/ 747 h 868"/>
                <a:gd name="T36" fmla="*/ 884 w 1395"/>
                <a:gd name="T37" fmla="*/ 738 h 868"/>
                <a:gd name="T38" fmla="*/ 921 w 1395"/>
                <a:gd name="T39" fmla="*/ 824 h 868"/>
                <a:gd name="T40" fmla="*/ 1045 w 1395"/>
                <a:gd name="T41" fmla="*/ 824 h 868"/>
                <a:gd name="T42" fmla="*/ 1089 w 1395"/>
                <a:gd name="T43" fmla="*/ 790 h 868"/>
                <a:gd name="T44" fmla="*/ 1252 w 1395"/>
                <a:gd name="T45" fmla="*/ 667 h 868"/>
                <a:gd name="T46" fmla="*/ 1279 w 1395"/>
                <a:gd name="T47" fmla="*/ 746 h 868"/>
                <a:gd name="T48" fmla="*/ 1359 w 1395"/>
                <a:gd name="T49" fmla="*/ 738 h 868"/>
                <a:gd name="T50" fmla="*/ 1379 w 1395"/>
                <a:gd name="T51" fmla="*/ 688 h 868"/>
                <a:gd name="T52" fmla="*/ 1391 w 1395"/>
                <a:gd name="T53" fmla="*/ 518 h 868"/>
                <a:gd name="T54" fmla="*/ 1379 w 1395"/>
                <a:gd name="T55" fmla="*/ 463 h 868"/>
                <a:gd name="T56" fmla="*/ 1363 w 1395"/>
                <a:gd name="T57" fmla="*/ 295 h 868"/>
                <a:gd name="T58" fmla="*/ 1375 w 1395"/>
                <a:gd name="T59" fmla="*/ 257 h 868"/>
                <a:gd name="T60" fmla="*/ 1309 w 1395"/>
                <a:gd name="T61" fmla="*/ 257 h 868"/>
                <a:gd name="T62" fmla="*/ 1305 w 1395"/>
                <a:gd name="T63" fmla="*/ 289 h 868"/>
                <a:gd name="T64" fmla="*/ 1320 w 1395"/>
                <a:gd name="T65" fmla="*/ 312 h 868"/>
                <a:gd name="T66" fmla="*/ 1122 w 1395"/>
                <a:gd name="T67" fmla="*/ 108 h 868"/>
                <a:gd name="T68" fmla="*/ 1069 w 1395"/>
                <a:gd name="T69" fmla="*/ 77 h 868"/>
                <a:gd name="T70" fmla="*/ 1043 w 1395"/>
                <a:gd name="T71" fmla="*/ 53 h 868"/>
                <a:gd name="T72" fmla="*/ 1025 w 1395"/>
                <a:gd name="T73" fmla="*/ 18 h 868"/>
                <a:gd name="T74" fmla="*/ 988 w 1395"/>
                <a:gd name="T75" fmla="*/ 36 h 868"/>
                <a:gd name="T76" fmla="*/ 827 w 1395"/>
                <a:gd name="T77" fmla="*/ 0 h 868"/>
                <a:gd name="T78" fmla="*/ 388 w 1395"/>
                <a:gd name="T79" fmla="*/ 122 h 868"/>
                <a:gd name="T80" fmla="*/ 728 w 1395"/>
                <a:gd name="T81" fmla="*/ 102 h 868"/>
                <a:gd name="T82" fmla="*/ 879 w 1395"/>
                <a:gd name="T83" fmla="*/ 112 h 868"/>
                <a:gd name="T84" fmla="*/ 933 w 1395"/>
                <a:gd name="T85" fmla="*/ 294 h 868"/>
                <a:gd name="T86" fmla="*/ 618 w 1395"/>
                <a:gd name="T87" fmla="*/ 300 h 868"/>
                <a:gd name="T88" fmla="*/ 242 w 1395"/>
                <a:gd name="T89" fmla="*/ 315 h 868"/>
                <a:gd name="T90" fmla="*/ 230 w 1395"/>
                <a:gd name="T91" fmla="*/ 283 h 868"/>
                <a:gd name="T92" fmla="*/ 986 w 1395"/>
                <a:gd name="T93" fmla="*/ 135 h 868"/>
                <a:gd name="T94" fmla="*/ 1114 w 1395"/>
                <a:gd name="T95" fmla="*/ 281 h 868"/>
                <a:gd name="T96" fmla="*/ 969 w 1395"/>
                <a:gd name="T97" fmla="*/ 136 h 868"/>
                <a:gd name="T98" fmla="*/ 1122 w 1395"/>
                <a:gd name="T99" fmla="*/ 144 h 868"/>
                <a:gd name="T100" fmla="*/ 1189 w 1395"/>
                <a:gd name="T101" fmla="*/ 234 h 868"/>
                <a:gd name="T102" fmla="*/ 205 w 1395"/>
                <a:gd name="T103" fmla="*/ 463 h 868"/>
                <a:gd name="T104" fmla="*/ 172 w 1395"/>
                <a:gd name="T105" fmla="*/ 509 h 868"/>
                <a:gd name="T106" fmla="*/ 91 w 1395"/>
                <a:gd name="T107" fmla="*/ 508 h 868"/>
                <a:gd name="T108" fmla="*/ 32 w 1395"/>
                <a:gd name="T109" fmla="*/ 506 h 868"/>
                <a:gd name="T110" fmla="*/ 38 w 1395"/>
                <a:gd name="T111" fmla="*/ 445 h 868"/>
                <a:gd name="T112" fmla="*/ 205 w 1395"/>
                <a:gd name="T113" fmla="*/ 426 h 868"/>
                <a:gd name="T114" fmla="*/ 884 w 1395"/>
                <a:gd name="T115" fmla="*/ 487 h 868"/>
                <a:gd name="T116" fmla="*/ 805 w 1395"/>
                <a:gd name="T117" fmla="*/ 489 h 868"/>
                <a:gd name="T118" fmla="*/ 678 w 1395"/>
                <a:gd name="T119" fmla="*/ 408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95" h="868">
                  <a:moveTo>
                    <a:pt x="642" y="67"/>
                  </a:moveTo>
                  <a:lnTo>
                    <a:pt x="642" y="67"/>
                  </a:lnTo>
                  <a:lnTo>
                    <a:pt x="607" y="68"/>
                  </a:lnTo>
                  <a:lnTo>
                    <a:pt x="548" y="73"/>
                  </a:lnTo>
                  <a:lnTo>
                    <a:pt x="548" y="73"/>
                  </a:lnTo>
                  <a:lnTo>
                    <a:pt x="526" y="75"/>
                  </a:lnTo>
                  <a:lnTo>
                    <a:pt x="506" y="78"/>
                  </a:lnTo>
                  <a:lnTo>
                    <a:pt x="488" y="81"/>
                  </a:lnTo>
                  <a:lnTo>
                    <a:pt x="488" y="81"/>
                  </a:lnTo>
                  <a:lnTo>
                    <a:pt x="489" y="80"/>
                  </a:lnTo>
                  <a:lnTo>
                    <a:pt x="493" y="77"/>
                  </a:lnTo>
                  <a:lnTo>
                    <a:pt x="495" y="73"/>
                  </a:lnTo>
                  <a:lnTo>
                    <a:pt x="495" y="69"/>
                  </a:lnTo>
                  <a:lnTo>
                    <a:pt x="495" y="66"/>
                  </a:lnTo>
                  <a:lnTo>
                    <a:pt x="494" y="61"/>
                  </a:lnTo>
                  <a:lnTo>
                    <a:pt x="494" y="61"/>
                  </a:lnTo>
                  <a:lnTo>
                    <a:pt x="489" y="56"/>
                  </a:lnTo>
                  <a:lnTo>
                    <a:pt x="483" y="52"/>
                  </a:lnTo>
                  <a:lnTo>
                    <a:pt x="476" y="50"/>
                  </a:lnTo>
                  <a:lnTo>
                    <a:pt x="468" y="48"/>
                  </a:lnTo>
                  <a:lnTo>
                    <a:pt x="460" y="48"/>
                  </a:lnTo>
                  <a:lnTo>
                    <a:pt x="453" y="48"/>
                  </a:lnTo>
                  <a:lnTo>
                    <a:pt x="447" y="51"/>
                  </a:lnTo>
                  <a:lnTo>
                    <a:pt x="442" y="55"/>
                  </a:lnTo>
                  <a:lnTo>
                    <a:pt x="442" y="55"/>
                  </a:lnTo>
                  <a:lnTo>
                    <a:pt x="439" y="58"/>
                  </a:lnTo>
                  <a:lnTo>
                    <a:pt x="439" y="63"/>
                  </a:lnTo>
                  <a:lnTo>
                    <a:pt x="439" y="67"/>
                  </a:lnTo>
                  <a:lnTo>
                    <a:pt x="440" y="70"/>
                  </a:lnTo>
                  <a:lnTo>
                    <a:pt x="443" y="77"/>
                  </a:lnTo>
                  <a:lnTo>
                    <a:pt x="445" y="79"/>
                  </a:lnTo>
                  <a:lnTo>
                    <a:pt x="445" y="79"/>
                  </a:lnTo>
                  <a:lnTo>
                    <a:pt x="397" y="89"/>
                  </a:lnTo>
                  <a:lnTo>
                    <a:pt x="359" y="98"/>
                  </a:lnTo>
                  <a:lnTo>
                    <a:pt x="333" y="106"/>
                  </a:lnTo>
                  <a:lnTo>
                    <a:pt x="333" y="106"/>
                  </a:lnTo>
                  <a:lnTo>
                    <a:pt x="327" y="109"/>
                  </a:lnTo>
                  <a:lnTo>
                    <a:pt x="320" y="118"/>
                  </a:lnTo>
                  <a:lnTo>
                    <a:pt x="300" y="144"/>
                  </a:lnTo>
                  <a:lnTo>
                    <a:pt x="276" y="180"/>
                  </a:lnTo>
                  <a:lnTo>
                    <a:pt x="249" y="220"/>
                  </a:lnTo>
                  <a:lnTo>
                    <a:pt x="202" y="296"/>
                  </a:lnTo>
                  <a:lnTo>
                    <a:pt x="181" y="330"/>
                  </a:lnTo>
                  <a:lnTo>
                    <a:pt x="181" y="330"/>
                  </a:lnTo>
                  <a:lnTo>
                    <a:pt x="130" y="343"/>
                  </a:lnTo>
                  <a:lnTo>
                    <a:pt x="92" y="354"/>
                  </a:lnTo>
                  <a:lnTo>
                    <a:pt x="78" y="359"/>
                  </a:lnTo>
                  <a:lnTo>
                    <a:pt x="72" y="363"/>
                  </a:lnTo>
                  <a:lnTo>
                    <a:pt x="72" y="363"/>
                  </a:lnTo>
                  <a:lnTo>
                    <a:pt x="67" y="370"/>
                  </a:lnTo>
                  <a:lnTo>
                    <a:pt x="63" y="376"/>
                  </a:lnTo>
                  <a:lnTo>
                    <a:pt x="60" y="385"/>
                  </a:lnTo>
                  <a:lnTo>
                    <a:pt x="56" y="420"/>
                  </a:lnTo>
                  <a:lnTo>
                    <a:pt x="56" y="420"/>
                  </a:lnTo>
                  <a:lnTo>
                    <a:pt x="55" y="424"/>
                  </a:lnTo>
                  <a:lnTo>
                    <a:pt x="44" y="432"/>
                  </a:lnTo>
                  <a:lnTo>
                    <a:pt x="44" y="432"/>
                  </a:lnTo>
                  <a:lnTo>
                    <a:pt x="39" y="437"/>
                  </a:lnTo>
                  <a:lnTo>
                    <a:pt x="37" y="440"/>
                  </a:lnTo>
                  <a:lnTo>
                    <a:pt x="35" y="443"/>
                  </a:lnTo>
                  <a:lnTo>
                    <a:pt x="32" y="451"/>
                  </a:lnTo>
                  <a:lnTo>
                    <a:pt x="32" y="451"/>
                  </a:lnTo>
                  <a:lnTo>
                    <a:pt x="28" y="469"/>
                  </a:lnTo>
                  <a:lnTo>
                    <a:pt x="25" y="496"/>
                  </a:lnTo>
                  <a:lnTo>
                    <a:pt x="20" y="530"/>
                  </a:lnTo>
                  <a:lnTo>
                    <a:pt x="20" y="530"/>
                  </a:lnTo>
                  <a:lnTo>
                    <a:pt x="11" y="539"/>
                  </a:lnTo>
                  <a:lnTo>
                    <a:pt x="5" y="546"/>
                  </a:lnTo>
                  <a:lnTo>
                    <a:pt x="3" y="551"/>
                  </a:lnTo>
                  <a:lnTo>
                    <a:pt x="3" y="551"/>
                  </a:lnTo>
                  <a:lnTo>
                    <a:pt x="2" y="568"/>
                  </a:lnTo>
                  <a:lnTo>
                    <a:pt x="0" y="599"/>
                  </a:lnTo>
                  <a:lnTo>
                    <a:pt x="2" y="631"/>
                  </a:lnTo>
                  <a:lnTo>
                    <a:pt x="3" y="642"/>
                  </a:lnTo>
                  <a:lnTo>
                    <a:pt x="4" y="646"/>
                  </a:lnTo>
                  <a:lnTo>
                    <a:pt x="5" y="648"/>
                  </a:lnTo>
                  <a:lnTo>
                    <a:pt x="36" y="667"/>
                  </a:lnTo>
                  <a:lnTo>
                    <a:pt x="72" y="712"/>
                  </a:lnTo>
                  <a:lnTo>
                    <a:pt x="124" y="732"/>
                  </a:lnTo>
                  <a:lnTo>
                    <a:pt x="124" y="732"/>
                  </a:lnTo>
                  <a:lnTo>
                    <a:pt x="143" y="736"/>
                  </a:lnTo>
                  <a:lnTo>
                    <a:pt x="166" y="738"/>
                  </a:lnTo>
                  <a:lnTo>
                    <a:pt x="166" y="738"/>
                  </a:lnTo>
                  <a:lnTo>
                    <a:pt x="178" y="737"/>
                  </a:lnTo>
                  <a:lnTo>
                    <a:pt x="187" y="736"/>
                  </a:lnTo>
                  <a:lnTo>
                    <a:pt x="187" y="736"/>
                  </a:lnTo>
                  <a:lnTo>
                    <a:pt x="192" y="753"/>
                  </a:lnTo>
                  <a:lnTo>
                    <a:pt x="203" y="792"/>
                  </a:lnTo>
                  <a:lnTo>
                    <a:pt x="210" y="814"/>
                  </a:lnTo>
                  <a:lnTo>
                    <a:pt x="217" y="835"/>
                  </a:lnTo>
                  <a:lnTo>
                    <a:pt x="222" y="843"/>
                  </a:lnTo>
                  <a:lnTo>
                    <a:pt x="227" y="851"/>
                  </a:lnTo>
                  <a:lnTo>
                    <a:pt x="231" y="855"/>
                  </a:lnTo>
                  <a:lnTo>
                    <a:pt x="236" y="860"/>
                  </a:lnTo>
                  <a:lnTo>
                    <a:pt x="236" y="860"/>
                  </a:lnTo>
                  <a:lnTo>
                    <a:pt x="242" y="863"/>
                  </a:lnTo>
                  <a:lnTo>
                    <a:pt x="248" y="864"/>
                  </a:lnTo>
                  <a:lnTo>
                    <a:pt x="266" y="866"/>
                  </a:lnTo>
                  <a:lnTo>
                    <a:pt x="288" y="868"/>
                  </a:lnTo>
                  <a:lnTo>
                    <a:pt x="310" y="866"/>
                  </a:lnTo>
                  <a:lnTo>
                    <a:pt x="332" y="865"/>
                  </a:lnTo>
                  <a:lnTo>
                    <a:pt x="351" y="863"/>
                  </a:lnTo>
                  <a:lnTo>
                    <a:pt x="365" y="860"/>
                  </a:lnTo>
                  <a:lnTo>
                    <a:pt x="370" y="858"/>
                  </a:lnTo>
                  <a:lnTo>
                    <a:pt x="372" y="857"/>
                  </a:lnTo>
                  <a:lnTo>
                    <a:pt x="372" y="857"/>
                  </a:lnTo>
                  <a:lnTo>
                    <a:pt x="375" y="851"/>
                  </a:lnTo>
                  <a:lnTo>
                    <a:pt x="378" y="840"/>
                  </a:lnTo>
                  <a:lnTo>
                    <a:pt x="383" y="809"/>
                  </a:lnTo>
                  <a:lnTo>
                    <a:pt x="388" y="766"/>
                  </a:lnTo>
                  <a:lnTo>
                    <a:pt x="411" y="760"/>
                  </a:lnTo>
                  <a:lnTo>
                    <a:pt x="433" y="730"/>
                  </a:lnTo>
                  <a:lnTo>
                    <a:pt x="572" y="730"/>
                  </a:lnTo>
                  <a:lnTo>
                    <a:pt x="572" y="730"/>
                  </a:lnTo>
                  <a:lnTo>
                    <a:pt x="579" y="734"/>
                  </a:lnTo>
                  <a:lnTo>
                    <a:pt x="588" y="738"/>
                  </a:lnTo>
                  <a:lnTo>
                    <a:pt x="598" y="743"/>
                  </a:lnTo>
                  <a:lnTo>
                    <a:pt x="611" y="748"/>
                  </a:lnTo>
                  <a:lnTo>
                    <a:pt x="626" y="753"/>
                  </a:lnTo>
                  <a:lnTo>
                    <a:pt x="643" y="755"/>
                  </a:lnTo>
                  <a:lnTo>
                    <a:pt x="660" y="757"/>
                  </a:lnTo>
                  <a:lnTo>
                    <a:pt x="660" y="757"/>
                  </a:lnTo>
                  <a:lnTo>
                    <a:pt x="670" y="757"/>
                  </a:lnTo>
                  <a:lnTo>
                    <a:pt x="677" y="755"/>
                  </a:lnTo>
                  <a:lnTo>
                    <a:pt x="690" y="752"/>
                  </a:lnTo>
                  <a:lnTo>
                    <a:pt x="701" y="747"/>
                  </a:lnTo>
                  <a:lnTo>
                    <a:pt x="710" y="741"/>
                  </a:lnTo>
                  <a:lnTo>
                    <a:pt x="717" y="735"/>
                  </a:lnTo>
                  <a:lnTo>
                    <a:pt x="721" y="729"/>
                  </a:lnTo>
                  <a:lnTo>
                    <a:pt x="724" y="724"/>
                  </a:lnTo>
                  <a:lnTo>
                    <a:pt x="882" y="724"/>
                  </a:lnTo>
                  <a:lnTo>
                    <a:pt x="882" y="724"/>
                  </a:lnTo>
                  <a:lnTo>
                    <a:pt x="884" y="738"/>
                  </a:lnTo>
                  <a:lnTo>
                    <a:pt x="893" y="771"/>
                  </a:lnTo>
                  <a:lnTo>
                    <a:pt x="899" y="788"/>
                  </a:lnTo>
                  <a:lnTo>
                    <a:pt x="905" y="804"/>
                  </a:lnTo>
                  <a:lnTo>
                    <a:pt x="908" y="812"/>
                  </a:lnTo>
                  <a:lnTo>
                    <a:pt x="913" y="818"/>
                  </a:lnTo>
                  <a:lnTo>
                    <a:pt x="917" y="821"/>
                  </a:lnTo>
                  <a:lnTo>
                    <a:pt x="921" y="824"/>
                  </a:lnTo>
                  <a:lnTo>
                    <a:pt x="921" y="824"/>
                  </a:lnTo>
                  <a:lnTo>
                    <a:pt x="934" y="826"/>
                  </a:lnTo>
                  <a:lnTo>
                    <a:pt x="955" y="829"/>
                  </a:lnTo>
                  <a:lnTo>
                    <a:pt x="979" y="829"/>
                  </a:lnTo>
                  <a:lnTo>
                    <a:pt x="1006" y="829"/>
                  </a:lnTo>
                  <a:lnTo>
                    <a:pt x="1033" y="826"/>
                  </a:lnTo>
                  <a:lnTo>
                    <a:pt x="1045" y="824"/>
                  </a:lnTo>
                  <a:lnTo>
                    <a:pt x="1057" y="821"/>
                  </a:lnTo>
                  <a:lnTo>
                    <a:pt x="1067" y="818"/>
                  </a:lnTo>
                  <a:lnTo>
                    <a:pt x="1074" y="813"/>
                  </a:lnTo>
                  <a:lnTo>
                    <a:pt x="1082" y="808"/>
                  </a:lnTo>
                  <a:lnTo>
                    <a:pt x="1085" y="802"/>
                  </a:lnTo>
                  <a:lnTo>
                    <a:pt x="1085" y="802"/>
                  </a:lnTo>
                  <a:lnTo>
                    <a:pt x="1089" y="790"/>
                  </a:lnTo>
                  <a:lnTo>
                    <a:pt x="1093" y="775"/>
                  </a:lnTo>
                  <a:lnTo>
                    <a:pt x="1094" y="760"/>
                  </a:lnTo>
                  <a:lnTo>
                    <a:pt x="1095" y="746"/>
                  </a:lnTo>
                  <a:lnTo>
                    <a:pt x="1095" y="724"/>
                  </a:lnTo>
                  <a:lnTo>
                    <a:pt x="1094" y="714"/>
                  </a:lnTo>
                  <a:lnTo>
                    <a:pt x="1252" y="667"/>
                  </a:lnTo>
                  <a:lnTo>
                    <a:pt x="1252" y="667"/>
                  </a:lnTo>
                  <a:lnTo>
                    <a:pt x="1253" y="676"/>
                  </a:lnTo>
                  <a:lnTo>
                    <a:pt x="1260" y="701"/>
                  </a:lnTo>
                  <a:lnTo>
                    <a:pt x="1268" y="726"/>
                  </a:lnTo>
                  <a:lnTo>
                    <a:pt x="1272" y="737"/>
                  </a:lnTo>
                  <a:lnTo>
                    <a:pt x="1275" y="743"/>
                  </a:lnTo>
                  <a:lnTo>
                    <a:pt x="1275" y="743"/>
                  </a:lnTo>
                  <a:lnTo>
                    <a:pt x="1279" y="746"/>
                  </a:lnTo>
                  <a:lnTo>
                    <a:pt x="1283" y="747"/>
                  </a:lnTo>
                  <a:lnTo>
                    <a:pt x="1294" y="749"/>
                  </a:lnTo>
                  <a:lnTo>
                    <a:pt x="1307" y="749"/>
                  </a:lnTo>
                  <a:lnTo>
                    <a:pt x="1323" y="748"/>
                  </a:lnTo>
                  <a:lnTo>
                    <a:pt x="1339" y="746"/>
                  </a:lnTo>
                  <a:lnTo>
                    <a:pt x="1353" y="742"/>
                  </a:lnTo>
                  <a:lnTo>
                    <a:pt x="1359" y="738"/>
                  </a:lnTo>
                  <a:lnTo>
                    <a:pt x="1366" y="735"/>
                  </a:lnTo>
                  <a:lnTo>
                    <a:pt x="1369" y="731"/>
                  </a:lnTo>
                  <a:lnTo>
                    <a:pt x="1373" y="726"/>
                  </a:lnTo>
                  <a:lnTo>
                    <a:pt x="1373" y="726"/>
                  </a:lnTo>
                  <a:lnTo>
                    <a:pt x="1375" y="720"/>
                  </a:lnTo>
                  <a:lnTo>
                    <a:pt x="1377" y="712"/>
                  </a:lnTo>
                  <a:lnTo>
                    <a:pt x="1379" y="688"/>
                  </a:lnTo>
                  <a:lnTo>
                    <a:pt x="1380" y="659"/>
                  </a:lnTo>
                  <a:lnTo>
                    <a:pt x="1379" y="629"/>
                  </a:lnTo>
                  <a:lnTo>
                    <a:pt x="1378" y="575"/>
                  </a:lnTo>
                  <a:lnTo>
                    <a:pt x="1377" y="551"/>
                  </a:lnTo>
                  <a:lnTo>
                    <a:pt x="1377" y="551"/>
                  </a:lnTo>
                  <a:lnTo>
                    <a:pt x="1385" y="534"/>
                  </a:lnTo>
                  <a:lnTo>
                    <a:pt x="1391" y="518"/>
                  </a:lnTo>
                  <a:lnTo>
                    <a:pt x="1392" y="509"/>
                  </a:lnTo>
                  <a:lnTo>
                    <a:pt x="1394" y="502"/>
                  </a:lnTo>
                  <a:lnTo>
                    <a:pt x="1394" y="502"/>
                  </a:lnTo>
                  <a:lnTo>
                    <a:pt x="1395" y="490"/>
                  </a:lnTo>
                  <a:lnTo>
                    <a:pt x="1395" y="480"/>
                  </a:lnTo>
                  <a:lnTo>
                    <a:pt x="1394" y="473"/>
                  </a:lnTo>
                  <a:lnTo>
                    <a:pt x="1379" y="463"/>
                  </a:lnTo>
                  <a:lnTo>
                    <a:pt x="1379" y="406"/>
                  </a:lnTo>
                  <a:lnTo>
                    <a:pt x="1355" y="363"/>
                  </a:lnTo>
                  <a:lnTo>
                    <a:pt x="1322" y="339"/>
                  </a:lnTo>
                  <a:lnTo>
                    <a:pt x="1348" y="300"/>
                  </a:lnTo>
                  <a:lnTo>
                    <a:pt x="1348" y="300"/>
                  </a:lnTo>
                  <a:lnTo>
                    <a:pt x="1356" y="297"/>
                  </a:lnTo>
                  <a:lnTo>
                    <a:pt x="1363" y="295"/>
                  </a:lnTo>
                  <a:lnTo>
                    <a:pt x="1370" y="291"/>
                  </a:lnTo>
                  <a:lnTo>
                    <a:pt x="1370" y="291"/>
                  </a:lnTo>
                  <a:lnTo>
                    <a:pt x="1373" y="287"/>
                  </a:lnTo>
                  <a:lnTo>
                    <a:pt x="1374" y="283"/>
                  </a:lnTo>
                  <a:lnTo>
                    <a:pt x="1377" y="272"/>
                  </a:lnTo>
                  <a:lnTo>
                    <a:pt x="1377" y="261"/>
                  </a:lnTo>
                  <a:lnTo>
                    <a:pt x="1375" y="257"/>
                  </a:lnTo>
                  <a:lnTo>
                    <a:pt x="1373" y="254"/>
                  </a:lnTo>
                  <a:lnTo>
                    <a:pt x="1373" y="254"/>
                  </a:lnTo>
                  <a:lnTo>
                    <a:pt x="1369" y="253"/>
                  </a:lnTo>
                  <a:lnTo>
                    <a:pt x="1362" y="253"/>
                  </a:lnTo>
                  <a:lnTo>
                    <a:pt x="1342" y="253"/>
                  </a:lnTo>
                  <a:lnTo>
                    <a:pt x="1322" y="254"/>
                  </a:lnTo>
                  <a:lnTo>
                    <a:pt x="1309" y="257"/>
                  </a:lnTo>
                  <a:lnTo>
                    <a:pt x="1309" y="257"/>
                  </a:lnTo>
                  <a:lnTo>
                    <a:pt x="1306" y="259"/>
                  </a:lnTo>
                  <a:lnTo>
                    <a:pt x="1305" y="263"/>
                  </a:lnTo>
                  <a:lnTo>
                    <a:pt x="1303" y="268"/>
                  </a:lnTo>
                  <a:lnTo>
                    <a:pt x="1302" y="274"/>
                  </a:lnTo>
                  <a:lnTo>
                    <a:pt x="1303" y="285"/>
                  </a:lnTo>
                  <a:lnTo>
                    <a:pt x="1305" y="289"/>
                  </a:lnTo>
                  <a:lnTo>
                    <a:pt x="1306" y="291"/>
                  </a:lnTo>
                  <a:lnTo>
                    <a:pt x="1306" y="291"/>
                  </a:lnTo>
                  <a:lnTo>
                    <a:pt x="1312" y="292"/>
                  </a:lnTo>
                  <a:lnTo>
                    <a:pt x="1320" y="295"/>
                  </a:lnTo>
                  <a:lnTo>
                    <a:pt x="1330" y="297"/>
                  </a:lnTo>
                  <a:lnTo>
                    <a:pt x="1330" y="297"/>
                  </a:lnTo>
                  <a:lnTo>
                    <a:pt x="1320" y="312"/>
                  </a:lnTo>
                  <a:lnTo>
                    <a:pt x="1314" y="323"/>
                  </a:lnTo>
                  <a:lnTo>
                    <a:pt x="1311" y="326"/>
                  </a:lnTo>
                  <a:lnTo>
                    <a:pt x="1309" y="326"/>
                  </a:lnTo>
                  <a:lnTo>
                    <a:pt x="1249" y="297"/>
                  </a:lnTo>
                  <a:lnTo>
                    <a:pt x="1249" y="297"/>
                  </a:lnTo>
                  <a:lnTo>
                    <a:pt x="1189" y="209"/>
                  </a:lnTo>
                  <a:lnTo>
                    <a:pt x="1122" y="108"/>
                  </a:lnTo>
                  <a:lnTo>
                    <a:pt x="1122" y="108"/>
                  </a:lnTo>
                  <a:lnTo>
                    <a:pt x="1113" y="98"/>
                  </a:lnTo>
                  <a:lnTo>
                    <a:pt x="1105" y="91"/>
                  </a:lnTo>
                  <a:lnTo>
                    <a:pt x="1095" y="86"/>
                  </a:lnTo>
                  <a:lnTo>
                    <a:pt x="1085" y="81"/>
                  </a:lnTo>
                  <a:lnTo>
                    <a:pt x="1085" y="81"/>
                  </a:lnTo>
                  <a:lnTo>
                    <a:pt x="1069" y="77"/>
                  </a:lnTo>
                  <a:lnTo>
                    <a:pt x="1052" y="72"/>
                  </a:lnTo>
                  <a:lnTo>
                    <a:pt x="1030" y="67"/>
                  </a:lnTo>
                  <a:lnTo>
                    <a:pt x="1030" y="67"/>
                  </a:lnTo>
                  <a:lnTo>
                    <a:pt x="1034" y="64"/>
                  </a:lnTo>
                  <a:lnTo>
                    <a:pt x="1036" y="62"/>
                  </a:lnTo>
                  <a:lnTo>
                    <a:pt x="1040" y="58"/>
                  </a:lnTo>
                  <a:lnTo>
                    <a:pt x="1043" y="53"/>
                  </a:lnTo>
                  <a:lnTo>
                    <a:pt x="1044" y="47"/>
                  </a:lnTo>
                  <a:lnTo>
                    <a:pt x="1045" y="41"/>
                  </a:lnTo>
                  <a:lnTo>
                    <a:pt x="1043" y="33"/>
                  </a:lnTo>
                  <a:lnTo>
                    <a:pt x="1043" y="33"/>
                  </a:lnTo>
                  <a:lnTo>
                    <a:pt x="1038" y="25"/>
                  </a:lnTo>
                  <a:lnTo>
                    <a:pt x="1032" y="20"/>
                  </a:lnTo>
                  <a:lnTo>
                    <a:pt x="1025" y="18"/>
                  </a:lnTo>
                  <a:lnTo>
                    <a:pt x="1017" y="17"/>
                  </a:lnTo>
                  <a:lnTo>
                    <a:pt x="1010" y="18"/>
                  </a:lnTo>
                  <a:lnTo>
                    <a:pt x="1002" y="20"/>
                  </a:lnTo>
                  <a:lnTo>
                    <a:pt x="996" y="24"/>
                  </a:lnTo>
                  <a:lnTo>
                    <a:pt x="991" y="30"/>
                  </a:lnTo>
                  <a:lnTo>
                    <a:pt x="991" y="30"/>
                  </a:lnTo>
                  <a:lnTo>
                    <a:pt x="988" y="36"/>
                  </a:lnTo>
                  <a:lnTo>
                    <a:pt x="988" y="41"/>
                  </a:lnTo>
                  <a:lnTo>
                    <a:pt x="988" y="47"/>
                  </a:lnTo>
                  <a:lnTo>
                    <a:pt x="990" y="51"/>
                  </a:lnTo>
                  <a:lnTo>
                    <a:pt x="995" y="58"/>
                  </a:lnTo>
                  <a:lnTo>
                    <a:pt x="997" y="61"/>
                  </a:lnTo>
                  <a:lnTo>
                    <a:pt x="845" y="61"/>
                  </a:lnTo>
                  <a:lnTo>
                    <a:pt x="827" y="0"/>
                  </a:lnTo>
                  <a:lnTo>
                    <a:pt x="663" y="6"/>
                  </a:lnTo>
                  <a:lnTo>
                    <a:pt x="654" y="12"/>
                  </a:lnTo>
                  <a:lnTo>
                    <a:pt x="642" y="67"/>
                  </a:lnTo>
                  <a:close/>
                  <a:moveTo>
                    <a:pt x="327" y="130"/>
                  </a:moveTo>
                  <a:lnTo>
                    <a:pt x="327" y="130"/>
                  </a:lnTo>
                  <a:lnTo>
                    <a:pt x="342" y="128"/>
                  </a:lnTo>
                  <a:lnTo>
                    <a:pt x="388" y="122"/>
                  </a:lnTo>
                  <a:lnTo>
                    <a:pt x="461" y="113"/>
                  </a:lnTo>
                  <a:lnTo>
                    <a:pt x="509" y="109"/>
                  </a:lnTo>
                  <a:lnTo>
                    <a:pt x="564" y="106"/>
                  </a:lnTo>
                  <a:lnTo>
                    <a:pt x="564" y="106"/>
                  </a:lnTo>
                  <a:lnTo>
                    <a:pt x="621" y="103"/>
                  </a:lnTo>
                  <a:lnTo>
                    <a:pt x="676" y="102"/>
                  </a:lnTo>
                  <a:lnTo>
                    <a:pt x="728" y="102"/>
                  </a:lnTo>
                  <a:lnTo>
                    <a:pt x="776" y="102"/>
                  </a:lnTo>
                  <a:lnTo>
                    <a:pt x="816" y="105"/>
                  </a:lnTo>
                  <a:lnTo>
                    <a:pt x="848" y="106"/>
                  </a:lnTo>
                  <a:lnTo>
                    <a:pt x="869" y="109"/>
                  </a:lnTo>
                  <a:lnTo>
                    <a:pt x="876" y="111"/>
                  </a:lnTo>
                  <a:lnTo>
                    <a:pt x="879" y="112"/>
                  </a:lnTo>
                  <a:lnTo>
                    <a:pt x="879" y="112"/>
                  </a:lnTo>
                  <a:lnTo>
                    <a:pt x="883" y="122"/>
                  </a:lnTo>
                  <a:lnTo>
                    <a:pt x="890" y="142"/>
                  </a:lnTo>
                  <a:lnTo>
                    <a:pt x="908" y="202"/>
                  </a:lnTo>
                  <a:lnTo>
                    <a:pt x="926" y="262"/>
                  </a:lnTo>
                  <a:lnTo>
                    <a:pt x="932" y="283"/>
                  </a:lnTo>
                  <a:lnTo>
                    <a:pt x="933" y="294"/>
                  </a:lnTo>
                  <a:lnTo>
                    <a:pt x="933" y="294"/>
                  </a:lnTo>
                  <a:lnTo>
                    <a:pt x="933" y="295"/>
                  </a:lnTo>
                  <a:lnTo>
                    <a:pt x="929" y="296"/>
                  </a:lnTo>
                  <a:lnTo>
                    <a:pt x="919" y="297"/>
                  </a:lnTo>
                  <a:lnTo>
                    <a:pt x="883" y="298"/>
                  </a:lnTo>
                  <a:lnTo>
                    <a:pt x="829" y="300"/>
                  </a:lnTo>
                  <a:lnTo>
                    <a:pt x="763" y="301"/>
                  </a:lnTo>
                  <a:lnTo>
                    <a:pt x="618" y="300"/>
                  </a:lnTo>
                  <a:lnTo>
                    <a:pt x="494" y="300"/>
                  </a:lnTo>
                  <a:lnTo>
                    <a:pt x="494" y="300"/>
                  </a:lnTo>
                  <a:lnTo>
                    <a:pt x="444" y="301"/>
                  </a:lnTo>
                  <a:lnTo>
                    <a:pt x="395" y="303"/>
                  </a:lnTo>
                  <a:lnTo>
                    <a:pt x="349" y="307"/>
                  </a:lnTo>
                  <a:lnTo>
                    <a:pt x="306" y="311"/>
                  </a:lnTo>
                  <a:lnTo>
                    <a:pt x="242" y="315"/>
                  </a:lnTo>
                  <a:lnTo>
                    <a:pt x="222" y="317"/>
                  </a:lnTo>
                  <a:lnTo>
                    <a:pt x="217" y="315"/>
                  </a:lnTo>
                  <a:lnTo>
                    <a:pt x="215" y="314"/>
                  </a:lnTo>
                  <a:lnTo>
                    <a:pt x="215" y="314"/>
                  </a:lnTo>
                  <a:lnTo>
                    <a:pt x="215" y="312"/>
                  </a:lnTo>
                  <a:lnTo>
                    <a:pt x="219" y="304"/>
                  </a:lnTo>
                  <a:lnTo>
                    <a:pt x="230" y="283"/>
                  </a:lnTo>
                  <a:lnTo>
                    <a:pt x="269" y="219"/>
                  </a:lnTo>
                  <a:lnTo>
                    <a:pt x="309" y="158"/>
                  </a:lnTo>
                  <a:lnTo>
                    <a:pt x="327" y="130"/>
                  </a:lnTo>
                  <a:lnTo>
                    <a:pt x="327" y="130"/>
                  </a:lnTo>
                  <a:close/>
                  <a:moveTo>
                    <a:pt x="969" y="136"/>
                  </a:moveTo>
                  <a:lnTo>
                    <a:pt x="969" y="136"/>
                  </a:lnTo>
                  <a:lnTo>
                    <a:pt x="986" y="135"/>
                  </a:lnTo>
                  <a:lnTo>
                    <a:pt x="1015" y="133"/>
                  </a:lnTo>
                  <a:lnTo>
                    <a:pt x="1015" y="133"/>
                  </a:lnTo>
                  <a:lnTo>
                    <a:pt x="1041" y="135"/>
                  </a:lnTo>
                  <a:lnTo>
                    <a:pt x="1055" y="136"/>
                  </a:lnTo>
                  <a:lnTo>
                    <a:pt x="1055" y="136"/>
                  </a:lnTo>
                  <a:lnTo>
                    <a:pt x="1090" y="222"/>
                  </a:lnTo>
                  <a:lnTo>
                    <a:pt x="1114" y="281"/>
                  </a:lnTo>
                  <a:lnTo>
                    <a:pt x="1123" y="301"/>
                  </a:lnTo>
                  <a:lnTo>
                    <a:pt x="1128" y="308"/>
                  </a:lnTo>
                  <a:lnTo>
                    <a:pt x="1128" y="308"/>
                  </a:lnTo>
                  <a:lnTo>
                    <a:pt x="1111" y="309"/>
                  </a:lnTo>
                  <a:lnTo>
                    <a:pt x="1072" y="309"/>
                  </a:lnTo>
                  <a:lnTo>
                    <a:pt x="1015" y="308"/>
                  </a:lnTo>
                  <a:lnTo>
                    <a:pt x="969" y="136"/>
                  </a:lnTo>
                  <a:close/>
                  <a:moveTo>
                    <a:pt x="1067" y="133"/>
                  </a:moveTo>
                  <a:lnTo>
                    <a:pt x="1067" y="133"/>
                  </a:lnTo>
                  <a:lnTo>
                    <a:pt x="1074" y="134"/>
                  </a:lnTo>
                  <a:lnTo>
                    <a:pt x="1091" y="135"/>
                  </a:lnTo>
                  <a:lnTo>
                    <a:pt x="1101" y="137"/>
                  </a:lnTo>
                  <a:lnTo>
                    <a:pt x="1112" y="140"/>
                  </a:lnTo>
                  <a:lnTo>
                    <a:pt x="1122" y="144"/>
                  </a:lnTo>
                  <a:lnTo>
                    <a:pt x="1130" y="148"/>
                  </a:lnTo>
                  <a:lnTo>
                    <a:pt x="1130" y="148"/>
                  </a:lnTo>
                  <a:lnTo>
                    <a:pt x="1135" y="152"/>
                  </a:lnTo>
                  <a:lnTo>
                    <a:pt x="1140" y="159"/>
                  </a:lnTo>
                  <a:lnTo>
                    <a:pt x="1155" y="179"/>
                  </a:lnTo>
                  <a:lnTo>
                    <a:pt x="1172" y="205"/>
                  </a:lnTo>
                  <a:lnTo>
                    <a:pt x="1189" y="234"/>
                  </a:lnTo>
                  <a:lnTo>
                    <a:pt x="1221" y="285"/>
                  </a:lnTo>
                  <a:lnTo>
                    <a:pt x="1234" y="308"/>
                  </a:lnTo>
                  <a:lnTo>
                    <a:pt x="1145" y="302"/>
                  </a:lnTo>
                  <a:lnTo>
                    <a:pt x="1067" y="133"/>
                  </a:lnTo>
                  <a:close/>
                  <a:moveTo>
                    <a:pt x="205" y="426"/>
                  </a:moveTo>
                  <a:lnTo>
                    <a:pt x="205" y="426"/>
                  </a:lnTo>
                  <a:lnTo>
                    <a:pt x="205" y="463"/>
                  </a:lnTo>
                  <a:lnTo>
                    <a:pt x="205" y="487"/>
                  </a:lnTo>
                  <a:lnTo>
                    <a:pt x="204" y="496"/>
                  </a:lnTo>
                  <a:lnTo>
                    <a:pt x="203" y="500"/>
                  </a:lnTo>
                  <a:lnTo>
                    <a:pt x="203" y="500"/>
                  </a:lnTo>
                  <a:lnTo>
                    <a:pt x="195" y="502"/>
                  </a:lnTo>
                  <a:lnTo>
                    <a:pt x="181" y="507"/>
                  </a:lnTo>
                  <a:lnTo>
                    <a:pt x="172" y="509"/>
                  </a:lnTo>
                  <a:lnTo>
                    <a:pt x="164" y="512"/>
                  </a:lnTo>
                  <a:lnTo>
                    <a:pt x="154" y="512"/>
                  </a:lnTo>
                  <a:lnTo>
                    <a:pt x="144" y="512"/>
                  </a:lnTo>
                  <a:lnTo>
                    <a:pt x="144" y="512"/>
                  </a:lnTo>
                  <a:lnTo>
                    <a:pt x="121" y="509"/>
                  </a:lnTo>
                  <a:lnTo>
                    <a:pt x="115" y="508"/>
                  </a:lnTo>
                  <a:lnTo>
                    <a:pt x="91" y="508"/>
                  </a:lnTo>
                  <a:lnTo>
                    <a:pt x="91" y="508"/>
                  </a:lnTo>
                  <a:lnTo>
                    <a:pt x="59" y="509"/>
                  </a:lnTo>
                  <a:lnTo>
                    <a:pt x="42" y="509"/>
                  </a:lnTo>
                  <a:lnTo>
                    <a:pt x="36" y="509"/>
                  </a:lnTo>
                  <a:lnTo>
                    <a:pt x="32" y="508"/>
                  </a:lnTo>
                  <a:lnTo>
                    <a:pt x="32" y="508"/>
                  </a:lnTo>
                  <a:lnTo>
                    <a:pt x="32" y="506"/>
                  </a:lnTo>
                  <a:lnTo>
                    <a:pt x="31" y="498"/>
                  </a:lnTo>
                  <a:lnTo>
                    <a:pt x="31" y="479"/>
                  </a:lnTo>
                  <a:lnTo>
                    <a:pt x="32" y="468"/>
                  </a:lnTo>
                  <a:lnTo>
                    <a:pt x="33" y="458"/>
                  </a:lnTo>
                  <a:lnTo>
                    <a:pt x="36" y="451"/>
                  </a:lnTo>
                  <a:lnTo>
                    <a:pt x="38" y="445"/>
                  </a:lnTo>
                  <a:lnTo>
                    <a:pt x="38" y="445"/>
                  </a:lnTo>
                  <a:lnTo>
                    <a:pt x="46" y="439"/>
                  </a:lnTo>
                  <a:lnTo>
                    <a:pt x="53" y="434"/>
                  </a:lnTo>
                  <a:lnTo>
                    <a:pt x="60" y="430"/>
                  </a:lnTo>
                  <a:lnTo>
                    <a:pt x="115" y="430"/>
                  </a:lnTo>
                  <a:lnTo>
                    <a:pt x="124" y="436"/>
                  </a:lnTo>
                  <a:lnTo>
                    <a:pt x="139" y="430"/>
                  </a:lnTo>
                  <a:lnTo>
                    <a:pt x="205" y="426"/>
                  </a:lnTo>
                  <a:close/>
                  <a:moveTo>
                    <a:pt x="678" y="408"/>
                  </a:moveTo>
                  <a:lnTo>
                    <a:pt x="782" y="408"/>
                  </a:lnTo>
                  <a:lnTo>
                    <a:pt x="794" y="400"/>
                  </a:lnTo>
                  <a:lnTo>
                    <a:pt x="867" y="400"/>
                  </a:lnTo>
                  <a:lnTo>
                    <a:pt x="876" y="402"/>
                  </a:lnTo>
                  <a:lnTo>
                    <a:pt x="884" y="414"/>
                  </a:lnTo>
                  <a:lnTo>
                    <a:pt x="884" y="487"/>
                  </a:lnTo>
                  <a:lnTo>
                    <a:pt x="884" y="487"/>
                  </a:lnTo>
                  <a:lnTo>
                    <a:pt x="884" y="489"/>
                  </a:lnTo>
                  <a:lnTo>
                    <a:pt x="880" y="490"/>
                  </a:lnTo>
                  <a:lnTo>
                    <a:pt x="869" y="491"/>
                  </a:lnTo>
                  <a:lnTo>
                    <a:pt x="855" y="491"/>
                  </a:lnTo>
                  <a:lnTo>
                    <a:pt x="838" y="491"/>
                  </a:lnTo>
                  <a:lnTo>
                    <a:pt x="805" y="489"/>
                  </a:lnTo>
                  <a:lnTo>
                    <a:pt x="790" y="487"/>
                  </a:lnTo>
                  <a:lnTo>
                    <a:pt x="782" y="481"/>
                  </a:lnTo>
                  <a:lnTo>
                    <a:pt x="772" y="493"/>
                  </a:lnTo>
                  <a:lnTo>
                    <a:pt x="690" y="493"/>
                  </a:lnTo>
                  <a:lnTo>
                    <a:pt x="678" y="485"/>
                  </a:lnTo>
                  <a:lnTo>
                    <a:pt x="672" y="420"/>
                  </a:lnTo>
                  <a:lnTo>
                    <a:pt x="678" y="40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C1A4362C-8FC1-4B80-8C0E-8B8E95C5A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807" y="1867524"/>
              <a:ext cx="202545" cy="883777"/>
            </a:xfrm>
            <a:custGeom>
              <a:avLst/>
              <a:gdLst>
                <a:gd name="T0" fmla="*/ 67 w 333"/>
                <a:gd name="T1" fmla="*/ 554 h 1453"/>
                <a:gd name="T2" fmla="*/ 55 w 333"/>
                <a:gd name="T3" fmla="*/ 742 h 1453"/>
                <a:gd name="T4" fmla="*/ 39 w 333"/>
                <a:gd name="T5" fmla="*/ 836 h 1453"/>
                <a:gd name="T6" fmla="*/ 0 w 333"/>
                <a:gd name="T7" fmla="*/ 1001 h 1453"/>
                <a:gd name="T8" fmla="*/ 62 w 333"/>
                <a:gd name="T9" fmla="*/ 1024 h 1453"/>
                <a:gd name="T10" fmla="*/ 93 w 333"/>
                <a:gd name="T11" fmla="*/ 1248 h 1453"/>
                <a:gd name="T12" fmla="*/ 125 w 333"/>
                <a:gd name="T13" fmla="*/ 1376 h 1453"/>
                <a:gd name="T14" fmla="*/ 106 w 333"/>
                <a:gd name="T15" fmla="*/ 1418 h 1453"/>
                <a:gd name="T16" fmla="*/ 83 w 333"/>
                <a:gd name="T17" fmla="*/ 1448 h 1453"/>
                <a:gd name="T18" fmla="*/ 140 w 333"/>
                <a:gd name="T19" fmla="*/ 1447 h 1453"/>
                <a:gd name="T20" fmla="*/ 164 w 333"/>
                <a:gd name="T21" fmla="*/ 1413 h 1453"/>
                <a:gd name="T22" fmla="*/ 155 w 333"/>
                <a:gd name="T23" fmla="*/ 1337 h 1453"/>
                <a:gd name="T24" fmla="*/ 156 w 333"/>
                <a:gd name="T25" fmla="*/ 1160 h 1453"/>
                <a:gd name="T26" fmla="*/ 182 w 333"/>
                <a:gd name="T27" fmla="*/ 1207 h 1453"/>
                <a:gd name="T28" fmla="*/ 201 w 333"/>
                <a:gd name="T29" fmla="*/ 1326 h 1453"/>
                <a:gd name="T30" fmla="*/ 190 w 333"/>
                <a:gd name="T31" fmla="*/ 1415 h 1453"/>
                <a:gd name="T32" fmla="*/ 181 w 333"/>
                <a:gd name="T33" fmla="*/ 1438 h 1453"/>
                <a:gd name="T34" fmla="*/ 239 w 333"/>
                <a:gd name="T35" fmla="*/ 1437 h 1453"/>
                <a:gd name="T36" fmla="*/ 259 w 333"/>
                <a:gd name="T37" fmla="*/ 1403 h 1453"/>
                <a:gd name="T38" fmla="*/ 255 w 333"/>
                <a:gd name="T39" fmla="*/ 1379 h 1453"/>
                <a:gd name="T40" fmla="*/ 247 w 333"/>
                <a:gd name="T41" fmla="*/ 1313 h 1453"/>
                <a:gd name="T42" fmla="*/ 257 w 333"/>
                <a:gd name="T43" fmla="*/ 1237 h 1453"/>
                <a:gd name="T44" fmla="*/ 245 w 333"/>
                <a:gd name="T45" fmla="*/ 1164 h 1453"/>
                <a:gd name="T46" fmla="*/ 264 w 333"/>
                <a:gd name="T47" fmla="*/ 1022 h 1453"/>
                <a:gd name="T48" fmla="*/ 311 w 333"/>
                <a:gd name="T49" fmla="*/ 1015 h 1453"/>
                <a:gd name="T50" fmla="*/ 325 w 333"/>
                <a:gd name="T51" fmla="*/ 981 h 1453"/>
                <a:gd name="T52" fmla="*/ 300 w 333"/>
                <a:gd name="T53" fmla="*/ 842 h 1453"/>
                <a:gd name="T54" fmla="*/ 274 w 333"/>
                <a:gd name="T55" fmla="*/ 705 h 1453"/>
                <a:gd name="T56" fmla="*/ 301 w 333"/>
                <a:gd name="T57" fmla="*/ 676 h 1453"/>
                <a:gd name="T58" fmla="*/ 325 w 333"/>
                <a:gd name="T59" fmla="*/ 544 h 1453"/>
                <a:gd name="T60" fmla="*/ 312 w 333"/>
                <a:gd name="T61" fmla="*/ 479 h 1453"/>
                <a:gd name="T62" fmla="*/ 333 w 333"/>
                <a:gd name="T63" fmla="*/ 427 h 1453"/>
                <a:gd name="T64" fmla="*/ 306 w 333"/>
                <a:gd name="T65" fmla="*/ 363 h 1453"/>
                <a:gd name="T66" fmla="*/ 276 w 333"/>
                <a:gd name="T67" fmla="*/ 294 h 1453"/>
                <a:gd name="T68" fmla="*/ 229 w 333"/>
                <a:gd name="T69" fmla="*/ 279 h 1453"/>
                <a:gd name="T70" fmla="*/ 202 w 333"/>
                <a:gd name="T71" fmla="*/ 288 h 1453"/>
                <a:gd name="T72" fmla="*/ 171 w 333"/>
                <a:gd name="T73" fmla="*/ 335 h 1453"/>
                <a:gd name="T74" fmla="*/ 173 w 333"/>
                <a:gd name="T75" fmla="*/ 367 h 1453"/>
                <a:gd name="T76" fmla="*/ 173 w 333"/>
                <a:gd name="T77" fmla="*/ 411 h 1453"/>
                <a:gd name="T78" fmla="*/ 149 w 333"/>
                <a:gd name="T79" fmla="*/ 431 h 1453"/>
                <a:gd name="T80" fmla="*/ 129 w 333"/>
                <a:gd name="T81" fmla="*/ 422 h 1453"/>
                <a:gd name="T82" fmla="*/ 111 w 333"/>
                <a:gd name="T83" fmla="*/ 341 h 1453"/>
                <a:gd name="T84" fmla="*/ 95 w 333"/>
                <a:gd name="T85" fmla="*/ 275 h 1453"/>
                <a:gd name="T86" fmla="*/ 123 w 333"/>
                <a:gd name="T87" fmla="*/ 136 h 1453"/>
                <a:gd name="T88" fmla="*/ 141 w 333"/>
                <a:gd name="T89" fmla="*/ 87 h 1453"/>
                <a:gd name="T90" fmla="*/ 155 w 333"/>
                <a:gd name="T91" fmla="*/ 34 h 1453"/>
                <a:gd name="T92" fmla="*/ 143 w 333"/>
                <a:gd name="T93" fmla="*/ 47 h 1453"/>
                <a:gd name="T94" fmla="*/ 142 w 333"/>
                <a:gd name="T95" fmla="*/ 7 h 1453"/>
                <a:gd name="T96" fmla="*/ 126 w 333"/>
                <a:gd name="T97" fmla="*/ 7 h 1453"/>
                <a:gd name="T98" fmla="*/ 118 w 333"/>
                <a:gd name="T99" fmla="*/ 7 h 1453"/>
                <a:gd name="T100" fmla="*/ 100 w 333"/>
                <a:gd name="T101" fmla="*/ 10 h 1453"/>
                <a:gd name="T102" fmla="*/ 99 w 333"/>
                <a:gd name="T103" fmla="*/ 47 h 1453"/>
                <a:gd name="T104" fmla="*/ 84 w 333"/>
                <a:gd name="T105" fmla="*/ 35 h 1453"/>
                <a:gd name="T106" fmla="*/ 83 w 333"/>
                <a:gd name="T107" fmla="*/ 51 h 1453"/>
                <a:gd name="T108" fmla="*/ 55 w 333"/>
                <a:gd name="T109" fmla="*/ 221 h 1453"/>
                <a:gd name="T110" fmla="*/ 44 w 333"/>
                <a:gd name="T111" fmla="*/ 317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3" h="1453">
                  <a:moveTo>
                    <a:pt x="71" y="473"/>
                  </a:moveTo>
                  <a:lnTo>
                    <a:pt x="71" y="473"/>
                  </a:lnTo>
                  <a:lnTo>
                    <a:pt x="71" y="479"/>
                  </a:lnTo>
                  <a:lnTo>
                    <a:pt x="72" y="496"/>
                  </a:lnTo>
                  <a:lnTo>
                    <a:pt x="71" y="521"/>
                  </a:lnTo>
                  <a:lnTo>
                    <a:pt x="70" y="537"/>
                  </a:lnTo>
                  <a:lnTo>
                    <a:pt x="67" y="554"/>
                  </a:lnTo>
                  <a:lnTo>
                    <a:pt x="67" y="554"/>
                  </a:lnTo>
                  <a:lnTo>
                    <a:pt x="62" y="588"/>
                  </a:lnTo>
                  <a:lnTo>
                    <a:pt x="60" y="620"/>
                  </a:lnTo>
                  <a:lnTo>
                    <a:pt x="58" y="677"/>
                  </a:lnTo>
                  <a:lnTo>
                    <a:pt x="58" y="677"/>
                  </a:lnTo>
                  <a:lnTo>
                    <a:pt x="56" y="707"/>
                  </a:lnTo>
                  <a:lnTo>
                    <a:pt x="55" y="742"/>
                  </a:lnTo>
                  <a:lnTo>
                    <a:pt x="52" y="773"/>
                  </a:lnTo>
                  <a:lnTo>
                    <a:pt x="50" y="785"/>
                  </a:lnTo>
                  <a:lnTo>
                    <a:pt x="48" y="794"/>
                  </a:lnTo>
                  <a:lnTo>
                    <a:pt x="48" y="794"/>
                  </a:lnTo>
                  <a:lnTo>
                    <a:pt x="38" y="819"/>
                  </a:lnTo>
                  <a:lnTo>
                    <a:pt x="32" y="834"/>
                  </a:lnTo>
                  <a:lnTo>
                    <a:pt x="39" y="836"/>
                  </a:lnTo>
                  <a:lnTo>
                    <a:pt x="39" y="836"/>
                  </a:lnTo>
                  <a:lnTo>
                    <a:pt x="32" y="860"/>
                  </a:lnTo>
                  <a:lnTo>
                    <a:pt x="18" y="913"/>
                  </a:lnTo>
                  <a:lnTo>
                    <a:pt x="4" y="970"/>
                  </a:lnTo>
                  <a:lnTo>
                    <a:pt x="1" y="991"/>
                  </a:lnTo>
                  <a:lnTo>
                    <a:pt x="0" y="998"/>
                  </a:lnTo>
                  <a:lnTo>
                    <a:pt x="0" y="1001"/>
                  </a:lnTo>
                  <a:lnTo>
                    <a:pt x="0" y="1001"/>
                  </a:lnTo>
                  <a:lnTo>
                    <a:pt x="2" y="1004"/>
                  </a:lnTo>
                  <a:lnTo>
                    <a:pt x="4" y="1006"/>
                  </a:lnTo>
                  <a:lnTo>
                    <a:pt x="13" y="1011"/>
                  </a:lnTo>
                  <a:lnTo>
                    <a:pt x="25" y="1016"/>
                  </a:lnTo>
                  <a:lnTo>
                    <a:pt x="38" y="1020"/>
                  </a:lnTo>
                  <a:lnTo>
                    <a:pt x="62" y="1024"/>
                  </a:lnTo>
                  <a:lnTo>
                    <a:pt x="73" y="1027"/>
                  </a:lnTo>
                  <a:lnTo>
                    <a:pt x="73" y="1027"/>
                  </a:lnTo>
                  <a:lnTo>
                    <a:pt x="74" y="1053"/>
                  </a:lnTo>
                  <a:lnTo>
                    <a:pt x="78" y="1115"/>
                  </a:lnTo>
                  <a:lnTo>
                    <a:pt x="84" y="1187"/>
                  </a:lnTo>
                  <a:lnTo>
                    <a:pt x="89" y="1221"/>
                  </a:lnTo>
                  <a:lnTo>
                    <a:pt x="93" y="1248"/>
                  </a:lnTo>
                  <a:lnTo>
                    <a:pt x="93" y="1248"/>
                  </a:lnTo>
                  <a:lnTo>
                    <a:pt x="97" y="1269"/>
                  </a:lnTo>
                  <a:lnTo>
                    <a:pt x="103" y="1291"/>
                  </a:lnTo>
                  <a:lnTo>
                    <a:pt x="114" y="1331"/>
                  </a:lnTo>
                  <a:lnTo>
                    <a:pt x="119" y="1348"/>
                  </a:lnTo>
                  <a:lnTo>
                    <a:pt x="123" y="1363"/>
                  </a:lnTo>
                  <a:lnTo>
                    <a:pt x="125" y="1376"/>
                  </a:lnTo>
                  <a:lnTo>
                    <a:pt x="124" y="1384"/>
                  </a:lnTo>
                  <a:lnTo>
                    <a:pt x="124" y="1384"/>
                  </a:lnTo>
                  <a:lnTo>
                    <a:pt x="120" y="1396"/>
                  </a:lnTo>
                  <a:lnTo>
                    <a:pt x="117" y="1404"/>
                  </a:lnTo>
                  <a:lnTo>
                    <a:pt x="112" y="1412"/>
                  </a:lnTo>
                  <a:lnTo>
                    <a:pt x="106" y="1418"/>
                  </a:lnTo>
                  <a:lnTo>
                    <a:pt x="106" y="1418"/>
                  </a:lnTo>
                  <a:lnTo>
                    <a:pt x="97" y="1425"/>
                  </a:lnTo>
                  <a:lnTo>
                    <a:pt x="89" y="1432"/>
                  </a:lnTo>
                  <a:lnTo>
                    <a:pt x="85" y="1436"/>
                  </a:lnTo>
                  <a:lnTo>
                    <a:pt x="82" y="1441"/>
                  </a:lnTo>
                  <a:lnTo>
                    <a:pt x="82" y="1444"/>
                  </a:lnTo>
                  <a:lnTo>
                    <a:pt x="83" y="1448"/>
                  </a:lnTo>
                  <a:lnTo>
                    <a:pt x="83" y="1448"/>
                  </a:lnTo>
                  <a:lnTo>
                    <a:pt x="85" y="1449"/>
                  </a:lnTo>
                  <a:lnTo>
                    <a:pt x="88" y="1450"/>
                  </a:lnTo>
                  <a:lnTo>
                    <a:pt x="96" y="1453"/>
                  </a:lnTo>
                  <a:lnTo>
                    <a:pt x="106" y="1453"/>
                  </a:lnTo>
                  <a:lnTo>
                    <a:pt x="118" y="1452"/>
                  </a:lnTo>
                  <a:lnTo>
                    <a:pt x="129" y="1450"/>
                  </a:lnTo>
                  <a:lnTo>
                    <a:pt x="140" y="1447"/>
                  </a:lnTo>
                  <a:lnTo>
                    <a:pt x="148" y="1443"/>
                  </a:lnTo>
                  <a:lnTo>
                    <a:pt x="152" y="1442"/>
                  </a:lnTo>
                  <a:lnTo>
                    <a:pt x="154" y="1439"/>
                  </a:lnTo>
                  <a:lnTo>
                    <a:pt x="154" y="1439"/>
                  </a:lnTo>
                  <a:lnTo>
                    <a:pt x="158" y="1433"/>
                  </a:lnTo>
                  <a:lnTo>
                    <a:pt x="160" y="1427"/>
                  </a:lnTo>
                  <a:lnTo>
                    <a:pt x="164" y="1413"/>
                  </a:lnTo>
                  <a:lnTo>
                    <a:pt x="166" y="1397"/>
                  </a:lnTo>
                  <a:lnTo>
                    <a:pt x="166" y="1384"/>
                  </a:lnTo>
                  <a:lnTo>
                    <a:pt x="166" y="1384"/>
                  </a:lnTo>
                  <a:lnTo>
                    <a:pt x="164" y="1373"/>
                  </a:lnTo>
                  <a:lnTo>
                    <a:pt x="160" y="1362"/>
                  </a:lnTo>
                  <a:lnTo>
                    <a:pt x="156" y="1350"/>
                  </a:lnTo>
                  <a:lnTo>
                    <a:pt x="155" y="1337"/>
                  </a:lnTo>
                  <a:lnTo>
                    <a:pt x="155" y="1337"/>
                  </a:lnTo>
                  <a:lnTo>
                    <a:pt x="154" y="1301"/>
                  </a:lnTo>
                  <a:lnTo>
                    <a:pt x="155" y="1263"/>
                  </a:lnTo>
                  <a:lnTo>
                    <a:pt x="155" y="1263"/>
                  </a:lnTo>
                  <a:lnTo>
                    <a:pt x="155" y="1208"/>
                  </a:lnTo>
                  <a:lnTo>
                    <a:pt x="156" y="1160"/>
                  </a:lnTo>
                  <a:lnTo>
                    <a:pt x="156" y="1160"/>
                  </a:lnTo>
                  <a:lnTo>
                    <a:pt x="158" y="1146"/>
                  </a:lnTo>
                  <a:lnTo>
                    <a:pt x="159" y="1140"/>
                  </a:lnTo>
                  <a:lnTo>
                    <a:pt x="159" y="1140"/>
                  </a:lnTo>
                  <a:lnTo>
                    <a:pt x="163" y="1147"/>
                  </a:lnTo>
                  <a:lnTo>
                    <a:pt x="170" y="1167"/>
                  </a:lnTo>
                  <a:lnTo>
                    <a:pt x="178" y="1192"/>
                  </a:lnTo>
                  <a:lnTo>
                    <a:pt x="182" y="1207"/>
                  </a:lnTo>
                  <a:lnTo>
                    <a:pt x="183" y="1220"/>
                  </a:lnTo>
                  <a:lnTo>
                    <a:pt x="183" y="1220"/>
                  </a:lnTo>
                  <a:lnTo>
                    <a:pt x="185" y="1234"/>
                  </a:lnTo>
                  <a:lnTo>
                    <a:pt x="188" y="1251"/>
                  </a:lnTo>
                  <a:lnTo>
                    <a:pt x="195" y="1289"/>
                  </a:lnTo>
                  <a:lnTo>
                    <a:pt x="199" y="1308"/>
                  </a:lnTo>
                  <a:lnTo>
                    <a:pt x="201" y="1326"/>
                  </a:lnTo>
                  <a:lnTo>
                    <a:pt x="204" y="1343"/>
                  </a:lnTo>
                  <a:lnTo>
                    <a:pt x="202" y="1356"/>
                  </a:lnTo>
                  <a:lnTo>
                    <a:pt x="202" y="1356"/>
                  </a:lnTo>
                  <a:lnTo>
                    <a:pt x="200" y="1379"/>
                  </a:lnTo>
                  <a:lnTo>
                    <a:pt x="196" y="1395"/>
                  </a:lnTo>
                  <a:lnTo>
                    <a:pt x="193" y="1407"/>
                  </a:lnTo>
                  <a:lnTo>
                    <a:pt x="190" y="1415"/>
                  </a:lnTo>
                  <a:lnTo>
                    <a:pt x="190" y="1415"/>
                  </a:lnTo>
                  <a:lnTo>
                    <a:pt x="185" y="1421"/>
                  </a:lnTo>
                  <a:lnTo>
                    <a:pt x="182" y="1427"/>
                  </a:lnTo>
                  <a:lnTo>
                    <a:pt x="179" y="1433"/>
                  </a:lnTo>
                  <a:lnTo>
                    <a:pt x="179" y="1436"/>
                  </a:lnTo>
                  <a:lnTo>
                    <a:pt x="181" y="1438"/>
                  </a:lnTo>
                  <a:lnTo>
                    <a:pt x="181" y="1438"/>
                  </a:lnTo>
                  <a:lnTo>
                    <a:pt x="184" y="1439"/>
                  </a:lnTo>
                  <a:lnTo>
                    <a:pt x="190" y="1441"/>
                  </a:lnTo>
                  <a:lnTo>
                    <a:pt x="207" y="1442"/>
                  </a:lnTo>
                  <a:lnTo>
                    <a:pt x="224" y="1439"/>
                  </a:lnTo>
                  <a:lnTo>
                    <a:pt x="232" y="1438"/>
                  </a:lnTo>
                  <a:lnTo>
                    <a:pt x="239" y="1437"/>
                  </a:lnTo>
                  <a:lnTo>
                    <a:pt x="239" y="1437"/>
                  </a:lnTo>
                  <a:lnTo>
                    <a:pt x="243" y="1433"/>
                  </a:lnTo>
                  <a:lnTo>
                    <a:pt x="248" y="1430"/>
                  </a:lnTo>
                  <a:lnTo>
                    <a:pt x="252" y="1426"/>
                  </a:lnTo>
                  <a:lnTo>
                    <a:pt x="254" y="1420"/>
                  </a:lnTo>
                  <a:lnTo>
                    <a:pt x="258" y="1411"/>
                  </a:lnTo>
                  <a:lnTo>
                    <a:pt x="259" y="1403"/>
                  </a:lnTo>
                  <a:lnTo>
                    <a:pt x="259" y="1403"/>
                  </a:lnTo>
                  <a:lnTo>
                    <a:pt x="260" y="1398"/>
                  </a:lnTo>
                  <a:lnTo>
                    <a:pt x="261" y="1397"/>
                  </a:lnTo>
                  <a:lnTo>
                    <a:pt x="261" y="1394"/>
                  </a:lnTo>
                  <a:lnTo>
                    <a:pt x="259" y="1386"/>
                  </a:lnTo>
                  <a:lnTo>
                    <a:pt x="259" y="1386"/>
                  </a:lnTo>
                  <a:lnTo>
                    <a:pt x="258" y="1382"/>
                  </a:lnTo>
                  <a:lnTo>
                    <a:pt x="255" y="1379"/>
                  </a:lnTo>
                  <a:lnTo>
                    <a:pt x="252" y="1376"/>
                  </a:lnTo>
                  <a:lnTo>
                    <a:pt x="251" y="1373"/>
                  </a:lnTo>
                  <a:lnTo>
                    <a:pt x="249" y="1369"/>
                  </a:lnTo>
                  <a:lnTo>
                    <a:pt x="248" y="1356"/>
                  </a:lnTo>
                  <a:lnTo>
                    <a:pt x="248" y="1356"/>
                  </a:lnTo>
                  <a:lnTo>
                    <a:pt x="248" y="1335"/>
                  </a:lnTo>
                  <a:lnTo>
                    <a:pt x="247" y="1313"/>
                  </a:lnTo>
                  <a:lnTo>
                    <a:pt x="247" y="1293"/>
                  </a:lnTo>
                  <a:lnTo>
                    <a:pt x="248" y="1285"/>
                  </a:lnTo>
                  <a:lnTo>
                    <a:pt x="249" y="1279"/>
                  </a:lnTo>
                  <a:lnTo>
                    <a:pt x="249" y="1279"/>
                  </a:lnTo>
                  <a:lnTo>
                    <a:pt x="252" y="1272"/>
                  </a:lnTo>
                  <a:lnTo>
                    <a:pt x="254" y="1262"/>
                  </a:lnTo>
                  <a:lnTo>
                    <a:pt x="257" y="1237"/>
                  </a:lnTo>
                  <a:lnTo>
                    <a:pt x="257" y="1223"/>
                  </a:lnTo>
                  <a:lnTo>
                    <a:pt x="255" y="1210"/>
                  </a:lnTo>
                  <a:lnTo>
                    <a:pt x="254" y="1197"/>
                  </a:lnTo>
                  <a:lnTo>
                    <a:pt x="252" y="1186"/>
                  </a:lnTo>
                  <a:lnTo>
                    <a:pt x="252" y="1186"/>
                  </a:lnTo>
                  <a:lnTo>
                    <a:pt x="248" y="1175"/>
                  </a:lnTo>
                  <a:lnTo>
                    <a:pt x="245" y="1164"/>
                  </a:lnTo>
                  <a:lnTo>
                    <a:pt x="236" y="1146"/>
                  </a:lnTo>
                  <a:lnTo>
                    <a:pt x="230" y="1133"/>
                  </a:lnTo>
                  <a:lnTo>
                    <a:pt x="226" y="1127"/>
                  </a:lnTo>
                  <a:lnTo>
                    <a:pt x="226" y="1127"/>
                  </a:lnTo>
                  <a:lnTo>
                    <a:pt x="246" y="1074"/>
                  </a:lnTo>
                  <a:lnTo>
                    <a:pt x="264" y="1022"/>
                  </a:lnTo>
                  <a:lnTo>
                    <a:pt x="264" y="1022"/>
                  </a:lnTo>
                  <a:lnTo>
                    <a:pt x="270" y="1020"/>
                  </a:lnTo>
                  <a:lnTo>
                    <a:pt x="275" y="1016"/>
                  </a:lnTo>
                  <a:lnTo>
                    <a:pt x="282" y="1015"/>
                  </a:lnTo>
                  <a:lnTo>
                    <a:pt x="282" y="1015"/>
                  </a:lnTo>
                  <a:lnTo>
                    <a:pt x="290" y="1015"/>
                  </a:lnTo>
                  <a:lnTo>
                    <a:pt x="301" y="1015"/>
                  </a:lnTo>
                  <a:lnTo>
                    <a:pt x="311" y="1015"/>
                  </a:lnTo>
                  <a:lnTo>
                    <a:pt x="315" y="1014"/>
                  </a:lnTo>
                  <a:lnTo>
                    <a:pt x="316" y="1011"/>
                  </a:lnTo>
                  <a:lnTo>
                    <a:pt x="316" y="1011"/>
                  </a:lnTo>
                  <a:lnTo>
                    <a:pt x="319" y="1007"/>
                  </a:lnTo>
                  <a:lnTo>
                    <a:pt x="322" y="1001"/>
                  </a:lnTo>
                  <a:lnTo>
                    <a:pt x="324" y="993"/>
                  </a:lnTo>
                  <a:lnTo>
                    <a:pt x="325" y="981"/>
                  </a:lnTo>
                  <a:lnTo>
                    <a:pt x="325" y="981"/>
                  </a:lnTo>
                  <a:lnTo>
                    <a:pt x="323" y="970"/>
                  </a:lnTo>
                  <a:lnTo>
                    <a:pt x="319" y="952"/>
                  </a:lnTo>
                  <a:lnTo>
                    <a:pt x="307" y="906"/>
                  </a:lnTo>
                  <a:lnTo>
                    <a:pt x="290" y="846"/>
                  </a:lnTo>
                  <a:lnTo>
                    <a:pt x="300" y="842"/>
                  </a:lnTo>
                  <a:lnTo>
                    <a:pt x="300" y="842"/>
                  </a:lnTo>
                  <a:lnTo>
                    <a:pt x="286" y="778"/>
                  </a:lnTo>
                  <a:lnTo>
                    <a:pt x="270" y="711"/>
                  </a:lnTo>
                  <a:lnTo>
                    <a:pt x="270" y="711"/>
                  </a:lnTo>
                  <a:lnTo>
                    <a:pt x="271" y="708"/>
                  </a:lnTo>
                  <a:lnTo>
                    <a:pt x="272" y="707"/>
                  </a:lnTo>
                  <a:lnTo>
                    <a:pt x="274" y="705"/>
                  </a:lnTo>
                  <a:lnTo>
                    <a:pt x="274" y="705"/>
                  </a:lnTo>
                  <a:lnTo>
                    <a:pt x="276" y="705"/>
                  </a:lnTo>
                  <a:lnTo>
                    <a:pt x="282" y="702"/>
                  </a:lnTo>
                  <a:lnTo>
                    <a:pt x="288" y="697"/>
                  </a:lnTo>
                  <a:lnTo>
                    <a:pt x="292" y="693"/>
                  </a:lnTo>
                  <a:lnTo>
                    <a:pt x="295" y="688"/>
                  </a:lnTo>
                  <a:lnTo>
                    <a:pt x="295" y="688"/>
                  </a:lnTo>
                  <a:lnTo>
                    <a:pt x="301" y="676"/>
                  </a:lnTo>
                  <a:lnTo>
                    <a:pt x="307" y="661"/>
                  </a:lnTo>
                  <a:lnTo>
                    <a:pt x="318" y="630"/>
                  </a:lnTo>
                  <a:lnTo>
                    <a:pt x="318" y="630"/>
                  </a:lnTo>
                  <a:lnTo>
                    <a:pt x="321" y="621"/>
                  </a:lnTo>
                  <a:lnTo>
                    <a:pt x="323" y="608"/>
                  </a:lnTo>
                  <a:lnTo>
                    <a:pt x="325" y="577"/>
                  </a:lnTo>
                  <a:lnTo>
                    <a:pt x="325" y="544"/>
                  </a:lnTo>
                  <a:lnTo>
                    <a:pt x="324" y="519"/>
                  </a:lnTo>
                  <a:lnTo>
                    <a:pt x="324" y="519"/>
                  </a:lnTo>
                  <a:lnTo>
                    <a:pt x="323" y="509"/>
                  </a:lnTo>
                  <a:lnTo>
                    <a:pt x="321" y="502"/>
                  </a:lnTo>
                  <a:lnTo>
                    <a:pt x="317" y="489"/>
                  </a:lnTo>
                  <a:lnTo>
                    <a:pt x="313" y="481"/>
                  </a:lnTo>
                  <a:lnTo>
                    <a:pt x="312" y="479"/>
                  </a:lnTo>
                  <a:lnTo>
                    <a:pt x="295" y="463"/>
                  </a:lnTo>
                  <a:lnTo>
                    <a:pt x="318" y="461"/>
                  </a:lnTo>
                  <a:lnTo>
                    <a:pt x="316" y="444"/>
                  </a:lnTo>
                  <a:lnTo>
                    <a:pt x="327" y="444"/>
                  </a:lnTo>
                  <a:lnTo>
                    <a:pt x="325" y="426"/>
                  </a:lnTo>
                  <a:lnTo>
                    <a:pt x="333" y="427"/>
                  </a:lnTo>
                  <a:lnTo>
                    <a:pt x="333" y="427"/>
                  </a:lnTo>
                  <a:lnTo>
                    <a:pt x="333" y="427"/>
                  </a:lnTo>
                  <a:lnTo>
                    <a:pt x="330" y="426"/>
                  </a:lnTo>
                  <a:lnTo>
                    <a:pt x="327" y="417"/>
                  </a:lnTo>
                  <a:lnTo>
                    <a:pt x="318" y="399"/>
                  </a:lnTo>
                  <a:lnTo>
                    <a:pt x="318" y="399"/>
                  </a:lnTo>
                  <a:lnTo>
                    <a:pt x="311" y="379"/>
                  </a:lnTo>
                  <a:lnTo>
                    <a:pt x="306" y="363"/>
                  </a:lnTo>
                  <a:lnTo>
                    <a:pt x="299" y="333"/>
                  </a:lnTo>
                  <a:lnTo>
                    <a:pt x="299" y="333"/>
                  </a:lnTo>
                  <a:lnTo>
                    <a:pt x="293" y="316"/>
                  </a:lnTo>
                  <a:lnTo>
                    <a:pt x="290" y="310"/>
                  </a:lnTo>
                  <a:lnTo>
                    <a:pt x="287" y="304"/>
                  </a:lnTo>
                  <a:lnTo>
                    <a:pt x="282" y="298"/>
                  </a:lnTo>
                  <a:lnTo>
                    <a:pt x="276" y="294"/>
                  </a:lnTo>
                  <a:lnTo>
                    <a:pt x="267" y="289"/>
                  </a:lnTo>
                  <a:lnTo>
                    <a:pt x="259" y="285"/>
                  </a:lnTo>
                  <a:lnTo>
                    <a:pt x="259" y="285"/>
                  </a:lnTo>
                  <a:lnTo>
                    <a:pt x="248" y="281"/>
                  </a:lnTo>
                  <a:lnTo>
                    <a:pt x="241" y="279"/>
                  </a:lnTo>
                  <a:lnTo>
                    <a:pt x="234" y="279"/>
                  </a:lnTo>
                  <a:lnTo>
                    <a:pt x="229" y="279"/>
                  </a:lnTo>
                  <a:lnTo>
                    <a:pt x="223" y="280"/>
                  </a:lnTo>
                  <a:lnTo>
                    <a:pt x="222" y="281"/>
                  </a:lnTo>
                  <a:lnTo>
                    <a:pt x="222" y="281"/>
                  </a:lnTo>
                  <a:lnTo>
                    <a:pt x="219" y="280"/>
                  </a:lnTo>
                  <a:lnTo>
                    <a:pt x="213" y="281"/>
                  </a:lnTo>
                  <a:lnTo>
                    <a:pt x="208" y="283"/>
                  </a:lnTo>
                  <a:lnTo>
                    <a:pt x="202" y="288"/>
                  </a:lnTo>
                  <a:lnTo>
                    <a:pt x="196" y="294"/>
                  </a:lnTo>
                  <a:lnTo>
                    <a:pt x="188" y="303"/>
                  </a:lnTo>
                  <a:lnTo>
                    <a:pt x="188" y="303"/>
                  </a:lnTo>
                  <a:lnTo>
                    <a:pt x="181" y="312"/>
                  </a:lnTo>
                  <a:lnTo>
                    <a:pt x="175" y="321"/>
                  </a:lnTo>
                  <a:lnTo>
                    <a:pt x="172" y="329"/>
                  </a:lnTo>
                  <a:lnTo>
                    <a:pt x="171" y="335"/>
                  </a:lnTo>
                  <a:lnTo>
                    <a:pt x="171" y="341"/>
                  </a:lnTo>
                  <a:lnTo>
                    <a:pt x="171" y="346"/>
                  </a:lnTo>
                  <a:lnTo>
                    <a:pt x="172" y="352"/>
                  </a:lnTo>
                  <a:lnTo>
                    <a:pt x="172" y="352"/>
                  </a:lnTo>
                  <a:lnTo>
                    <a:pt x="173" y="356"/>
                  </a:lnTo>
                  <a:lnTo>
                    <a:pt x="173" y="367"/>
                  </a:lnTo>
                  <a:lnTo>
                    <a:pt x="173" y="367"/>
                  </a:lnTo>
                  <a:lnTo>
                    <a:pt x="171" y="390"/>
                  </a:lnTo>
                  <a:lnTo>
                    <a:pt x="171" y="399"/>
                  </a:lnTo>
                  <a:lnTo>
                    <a:pt x="171" y="405"/>
                  </a:lnTo>
                  <a:lnTo>
                    <a:pt x="171" y="405"/>
                  </a:lnTo>
                  <a:lnTo>
                    <a:pt x="173" y="409"/>
                  </a:lnTo>
                  <a:lnTo>
                    <a:pt x="173" y="411"/>
                  </a:lnTo>
                  <a:lnTo>
                    <a:pt x="173" y="411"/>
                  </a:lnTo>
                  <a:lnTo>
                    <a:pt x="170" y="416"/>
                  </a:lnTo>
                  <a:lnTo>
                    <a:pt x="167" y="420"/>
                  </a:lnTo>
                  <a:lnTo>
                    <a:pt x="164" y="423"/>
                  </a:lnTo>
                  <a:lnTo>
                    <a:pt x="164" y="423"/>
                  </a:lnTo>
                  <a:lnTo>
                    <a:pt x="159" y="427"/>
                  </a:lnTo>
                  <a:lnTo>
                    <a:pt x="155" y="428"/>
                  </a:lnTo>
                  <a:lnTo>
                    <a:pt x="149" y="431"/>
                  </a:lnTo>
                  <a:lnTo>
                    <a:pt x="149" y="431"/>
                  </a:lnTo>
                  <a:lnTo>
                    <a:pt x="147" y="431"/>
                  </a:lnTo>
                  <a:lnTo>
                    <a:pt x="143" y="431"/>
                  </a:lnTo>
                  <a:lnTo>
                    <a:pt x="140" y="428"/>
                  </a:lnTo>
                  <a:lnTo>
                    <a:pt x="140" y="428"/>
                  </a:lnTo>
                  <a:lnTo>
                    <a:pt x="132" y="425"/>
                  </a:lnTo>
                  <a:lnTo>
                    <a:pt x="129" y="422"/>
                  </a:lnTo>
                  <a:lnTo>
                    <a:pt x="126" y="419"/>
                  </a:lnTo>
                  <a:lnTo>
                    <a:pt x="126" y="419"/>
                  </a:lnTo>
                  <a:lnTo>
                    <a:pt x="123" y="405"/>
                  </a:lnTo>
                  <a:lnTo>
                    <a:pt x="117" y="384"/>
                  </a:lnTo>
                  <a:lnTo>
                    <a:pt x="112" y="359"/>
                  </a:lnTo>
                  <a:lnTo>
                    <a:pt x="111" y="350"/>
                  </a:lnTo>
                  <a:lnTo>
                    <a:pt x="111" y="341"/>
                  </a:lnTo>
                  <a:lnTo>
                    <a:pt x="111" y="341"/>
                  </a:lnTo>
                  <a:lnTo>
                    <a:pt x="109" y="334"/>
                  </a:lnTo>
                  <a:lnTo>
                    <a:pt x="108" y="326"/>
                  </a:lnTo>
                  <a:lnTo>
                    <a:pt x="102" y="304"/>
                  </a:lnTo>
                  <a:lnTo>
                    <a:pt x="96" y="286"/>
                  </a:lnTo>
                  <a:lnTo>
                    <a:pt x="95" y="279"/>
                  </a:lnTo>
                  <a:lnTo>
                    <a:pt x="95" y="275"/>
                  </a:lnTo>
                  <a:lnTo>
                    <a:pt x="95" y="275"/>
                  </a:lnTo>
                  <a:lnTo>
                    <a:pt x="103" y="220"/>
                  </a:lnTo>
                  <a:lnTo>
                    <a:pt x="111" y="180"/>
                  </a:lnTo>
                  <a:lnTo>
                    <a:pt x="114" y="163"/>
                  </a:lnTo>
                  <a:lnTo>
                    <a:pt x="118" y="151"/>
                  </a:lnTo>
                  <a:lnTo>
                    <a:pt x="118" y="151"/>
                  </a:lnTo>
                  <a:lnTo>
                    <a:pt x="123" y="136"/>
                  </a:lnTo>
                  <a:lnTo>
                    <a:pt x="125" y="125"/>
                  </a:lnTo>
                  <a:lnTo>
                    <a:pt x="128" y="118"/>
                  </a:lnTo>
                  <a:lnTo>
                    <a:pt x="130" y="111"/>
                  </a:lnTo>
                  <a:lnTo>
                    <a:pt x="130" y="111"/>
                  </a:lnTo>
                  <a:lnTo>
                    <a:pt x="137" y="95"/>
                  </a:lnTo>
                  <a:lnTo>
                    <a:pt x="141" y="87"/>
                  </a:lnTo>
                  <a:lnTo>
                    <a:pt x="141" y="87"/>
                  </a:lnTo>
                  <a:lnTo>
                    <a:pt x="149" y="67"/>
                  </a:lnTo>
                  <a:lnTo>
                    <a:pt x="154" y="52"/>
                  </a:lnTo>
                  <a:lnTo>
                    <a:pt x="155" y="46"/>
                  </a:lnTo>
                  <a:lnTo>
                    <a:pt x="156" y="42"/>
                  </a:lnTo>
                  <a:lnTo>
                    <a:pt x="156" y="42"/>
                  </a:lnTo>
                  <a:lnTo>
                    <a:pt x="155" y="36"/>
                  </a:lnTo>
                  <a:lnTo>
                    <a:pt x="155" y="34"/>
                  </a:lnTo>
                  <a:lnTo>
                    <a:pt x="153" y="34"/>
                  </a:lnTo>
                  <a:lnTo>
                    <a:pt x="150" y="34"/>
                  </a:lnTo>
                  <a:lnTo>
                    <a:pt x="150" y="34"/>
                  </a:lnTo>
                  <a:lnTo>
                    <a:pt x="147" y="36"/>
                  </a:lnTo>
                  <a:lnTo>
                    <a:pt x="144" y="41"/>
                  </a:lnTo>
                  <a:lnTo>
                    <a:pt x="143" y="47"/>
                  </a:lnTo>
                  <a:lnTo>
                    <a:pt x="143" y="47"/>
                  </a:lnTo>
                  <a:lnTo>
                    <a:pt x="146" y="28"/>
                  </a:lnTo>
                  <a:lnTo>
                    <a:pt x="146" y="14"/>
                  </a:lnTo>
                  <a:lnTo>
                    <a:pt x="144" y="10"/>
                  </a:lnTo>
                  <a:lnTo>
                    <a:pt x="144" y="8"/>
                  </a:lnTo>
                  <a:lnTo>
                    <a:pt x="143" y="7"/>
                  </a:lnTo>
                  <a:lnTo>
                    <a:pt x="143" y="7"/>
                  </a:lnTo>
                  <a:lnTo>
                    <a:pt x="142" y="7"/>
                  </a:lnTo>
                  <a:lnTo>
                    <a:pt x="140" y="8"/>
                  </a:lnTo>
                  <a:lnTo>
                    <a:pt x="137" y="13"/>
                  </a:lnTo>
                  <a:lnTo>
                    <a:pt x="132" y="26"/>
                  </a:lnTo>
                  <a:lnTo>
                    <a:pt x="126" y="45"/>
                  </a:lnTo>
                  <a:lnTo>
                    <a:pt x="126" y="45"/>
                  </a:lnTo>
                  <a:lnTo>
                    <a:pt x="128" y="22"/>
                  </a:lnTo>
                  <a:lnTo>
                    <a:pt x="126" y="7"/>
                  </a:lnTo>
                  <a:lnTo>
                    <a:pt x="125" y="2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2" y="0"/>
                  </a:lnTo>
                  <a:lnTo>
                    <a:pt x="120" y="2"/>
                  </a:lnTo>
                  <a:lnTo>
                    <a:pt x="118" y="7"/>
                  </a:lnTo>
                  <a:lnTo>
                    <a:pt x="114" y="22"/>
                  </a:lnTo>
                  <a:lnTo>
                    <a:pt x="111" y="45"/>
                  </a:lnTo>
                  <a:lnTo>
                    <a:pt x="111" y="45"/>
                  </a:lnTo>
                  <a:lnTo>
                    <a:pt x="107" y="26"/>
                  </a:lnTo>
                  <a:lnTo>
                    <a:pt x="102" y="14"/>
                  </a:lnTo>
                  <a:lnTo>
                    <a:pt x="101" y="11"/>
                  </a:lnTo>
                  <a:lnTo>
                    <a:pt x="100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7" y="11"/>
                  </a:lnTo>
                  <a:lnTo>
                    <a:pt x="96" y="12"/>
                  </a:lnTo>
                  <a:lnTo>
                    <a:pt x="96" y="18"/>
                  </a:lnTo>
                  <a:lnTo>
                    <a:pt x="96" y="32"/>
                  </a:lnTo>
                  <a:lnTo>
                    <a:pt x="99" y="47"/>
                  </a:lnTo>
                  <a:lnTo>
                    <a:pt x="99" y="52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7" y="53"/>
                  </a:lnTo>
                  <a:lnTo>
                    <a:pt x="95" y="51"/>
                  </a:lnTo>
                  <a:lnTo>
                    <a:pt x="90" y="43"/>
                  </a:lnTo>
                  <a:lnTo>
                    <a:pt x="84" y="35"/>
                  </a:lnTo>
                  <a:lnTo>
                    <a:pt x="82" y="32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8" y="32"/>
                  </a:lnTo>
                  <a:lnTo>
                    <a:pt x="78" y="35"/>
                  </a:lnTo>
                  <a:lnTo>
                    <a:pt x="80" y="42"/>
                  </a:lnTo>
                  <a:lnTo>
                    <a:pt x="83" y="51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91" y="107"/>
                  </a:lnTo>
                  <a:lnTo>
                    <a:pt x="91" y="107"/>
                  </a:lnTo>
                  <a:lnTo>
                    <a:pt x="74" y="159"/>
                  </a:lnTo>
                  <a:lnTo>
                    <a:pt x="60" y="201"/>
                  </a:lnTo>
                  <a:lnTo>
                    <a:pt x="55" y="221"/>
                  </a:lnTo>
                  <a:lnTo>
                    <a:pt x="52" y="235"/>
                  </a:lnTo>
                  <a:lnTo>
                    <a:pt x="52" y="235"/>
                  </a:lnTo>
                  <a:lnTo>
                    <a:pt x="47" y="259"/>
                  </a:lnTo>
                  <a:lnTo>
                    <a:pt x="44" y="283"/>
                  </a:lnTo>
                  <a:lnTo>
                    <a:pt x="44" y="303"/>
                  </a:lnTo>
                  <a:lnTo>
                    <a:pt x="44" y="317"/>
                  </a:lnTo>
                  <a:lnTo>
                    <a:pt x="44" y="317"/>
                  </a:lnTo>
                  <a:lnTo>
                    <a:pt x="59" y="401"/>
                  </a:lnTo>
                  <a:lnTo>
                    <a:pt x="71" y="473"/>
                  </a:lnTo>
                  <a:lnTo>
                    <a:pt x="71" y="47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FCD8FAE5-3125-4E34-9642-5DEF1B198C4C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8807352" y="2026522"/>
              <a:ext cx="527148" cy="727797"/>
            </a:xfrm>
            <a:custGeom>
              <a:avLst/>
              <a:gdLst>
                <a:gd name="T0" fmla="*/ 720 w 1043"/>
                <a:gd name="T1" fmla="*/ 214 h 1440"/>
                <a:gd name="T2" fmla="*/ 680 w 1043"/>
                <a:gd name="T3" fmla="*/ 238 h 1440"/>
                <a:gd name="T4" fmla="*/ 665 w 1043"/>
                <a:gd name="T5" fmla="*/ 275 h 1440"/>
                <a:gd name="T6" fmla="*/ 631 w 1043"/>
                <a:gd name="T7" fmla="*/ 321 h 1440"/>
                <a:gd name="T8" fmla="*/ 589 w 1043"/>
                <a:gd name="T9" fmla="*/ 372 h 1440"/>
                <a:gd name="T10" fmla="*/ 570 w 1043"/>
                <a:gd name="T11" fmla="*/ 407 h 1440"/>
                <a:gd name="T12" fmla="*/ 472 w 1043"/>
                <a:gd name="T13" fmla="*/ 667 h 1440"/>
                <a:gd name="T14" fmla="*/ 524 w 1043"/>
                <a:gd name="T15" fmla="*/ 911 h 1440"/>
                <a:gd name="T16" fmla="*/ 317 w 1043"/>
                <a:gd name="T17" fmla="*/ 1001 h 1440"/>
                <a:gd name="T18" fmla="*/ 183 w 1043"/>
                <a:gd name="T19" fmla="*/ 1020 h 1440"/>
                <a:gd name="T20" fmla="*/ 1 w 1043"/>
                <a:gd name="T21" fmla="*/ 1243 h 1440"/>
                <a:gd name="T22" fmla="*/ 12 w 1043"/>
                <a:gd name="T23" fmla="*/ 1291 h 1440"/>
                <a:gd name="T24" fmla="*/ 11 w 1043"/>
                <a:gd name="T25" fmla="*/ 1318 h 1440"/>
                <a:gd name="T26" fmla="*/ 82 w 1043"/>
                <a:gd name="T27" fmla="*/ 1346 h 1440"/>
                <a:gd name="T28" fmla="*/ 67 w 1043"/>
                <a:gd name="T29" fmla="*/ 1375 h 1440"/>
                <a:gd name="T30" fmla="*/ 78 w 1043"/>
                <a:gd name="T31" fmla="*/ 1402 h 1440"/>
                <a:gd name="T32" fmla="*/ 102 w 1043"/>
                <a:gd name="T33" fmla="*/ 1396 h 1440"/>
                <a:gd name="T34" fmla="*/ 158 w 1043"/>
                <a:gd name="T35" fmla="*/ 1376 h 1440"/>
                <a:gd name="T36" fmla="*/ 152 w 1043"/>
                <a:gd name="T37" fmla="*/ 1400 h 1440"/>
                <a:gd name="T38" fmla="*/ 183 w 1043"/>
                <a:gd name="T39" fmla="*/ 1400 h 1440"/>
                <a:gd name="T40" fmla="*/ 277 w 1043"/>
                <a:gd name="T41" fmla="*/ 1297 h 1440"/>
                <a:gd name="T42" fmla="*/ 414 w 1043"/>
                <a:gd name="T43" fmla="*/ 1145 h 1440"/>
                <a:gd name="T44" fmla="*/ 559 w 1043"/>
                <a:gd name="T45" fmla="*/ 1001 h 1440"/>
                <a:gd name="T46" fmla="*/ 600 w 1043"/>
                <a:gd name="T47" fmla="*/ 1017 h 1440"/>
                <a:gd name="T48" fmla="*/ 607 w 1043"/>
                <a:gd name="T49" fmla="*/ 1271 h 1440"/>
                <a:gd name="T50" fmla="*/ 610 w 1043"/>
                <a:gd name="T51" fmla="*/ 1366 h 1440"/>
                <a:gd name="T52" fmla="*/ 613 w 1043"/>
                <a:gd name="T53" fmla="*/ 1422 h 1440"/>
                <a:gd name="T54" fmla="*/ 674 w 1043"/>
                <a:gd name="T55" fmla="*/ 1428 h 1440"/>
                <a:gd name="T56" fmla="*/ 790 w 1043"/>
                <a:gd name="T57" fmla="*/ 1437 h 1440"/>
                <a:gd name="T58" fmla="*/ 805 w 1043"/>
                <a:gd name="T59" fmla="*/ 1417 h 1440"/>
                <a:gd name="T60" fmla="*/ 738 w 1043"/>
                <a:gd name="T61" fmla="*/ 1372 h 1440"/>
                <a:gd name="T62" fmla="*/ 707 w 1043"/>
                <a:gd name="T63" fmla="*/ 1322 h 1440"/>
                <a:gd name="T64" fmla="*/ 713 w 1043"/>
                <a:gd name="T65" fmla="*/ 1163 h 1440"/>
                <a:gd name="T66" fmla="*/ 805 w 1043"/>
                <a:gd name="T67" fmla="*/ 1215 h 1440"/>
                <a:gd name="T68" fmla="*/ 827 w 1043"/>
                <a:gd name="T69" fmla="*/ 1369 h 1440"/>
                <a:gd name="T70" fmla="*/ 835 w 1043"/>
                <a:gd name="T71" fmla="*/ 1408 h 1440"/>
                <a:gd name="T72" fmla="*/ 1017 w 1043"/>
                <a:gd name="T73" fmla="*/ 1430 h 1440"/>
                <a:gd name="T74" fmla="*/ 1042 w 1043"/>
                <a:gd name="T75" fmla="*/ 1413 h 1440"/>
                <a:gd name="T76" fmla="*/ 977 w 1043"/>
                <a:gd name="T77" fmla="*/ 1372 h 1440"/>
                <a:gd name="T78" fmla="*/ 916 w 1043"/>
                <a:gd name="T79" fmla="*/ 1290 h 1440"/>
                <a:gd name="T80" fmla="*/ 891 w 1043"/>
                <a:gd name="T81" fmla="*/ 1055 h 1440"/>
                <a:gd name="T82" fmla="*/ 963 w 1043"/>
                <a:gd name="T83" fmla="*/ 1033 h 1440"/>
                <a:gd name="T84" fmla="*/ 941 w 1043"/>
                <a:gd name="T85" fmla="*/ 850 h 1440"/>
                <a:gd name="T86" fmla="*/ 908 w 1043"/>
                <a:gd name="T87" fmla="*/ 566 h 1440"/>
                <a:gd name="T88" fmla="*/ 915 w 1043"/>
                <a:gd name="T89" fmla="*/ 391 h 1440"/>
                <a:gd name="T90" fmla="*/ 918 w 1043"/>
                <a:gd name="T91" fmla="*/ 348 h 1440"/>
                <a:gd name="T92" fmla="*/ 870 w 1043"/>
                <a:gd name="T93" fmla="*/ 321 h 1440"/>
                <a:gd name="T94" fmla="*/ 848 w 1043"/>
                <a:gd name="T95" fmla="*/ 257 h 1440"/>
                <a:gd name="T96" fmla="*/ 884 w 1043"/>
                <a:gd name="T97" fmla="*/ 222 h 1440"/>
                <a:gd name="T98" fmla="*/ 892 w 1043"/>
                <a:gd name="T99" fmla="*/ 170 h 1440"/>
                <a:gd name="T100" fmla="*/ 887 w 1043"/>
                <a:gd name="T101" fmla="*/ 148 h 1440"/>
                <a:gd name="T102" fmla="*/ 872 w 1043"/>
                <a:gd name="T103" fmla="*/ 89 h 1440"/>
                <a:gd name="T104" fmla="*/ 823 w 1043"/>
                <a:gd name="T105" fmla="*/ 10 h 1440"/>
                <a:gd name="T106" fmla="*/ 799 w 1043"/>
                <a:gd name="T107" fmla="*/ 4 h 1440"/>
                <a:gd name="T108" fmla="*/ 780 w 1043"/>
                <a:gd name="T109" fmla="*/ 1 h 1440"/>
                <a:gd name="T110" fmla="*/ 732 w 1043"/>
                <a:gd name="T111" fmla="*/ 23 h 1440"/>
                <a:gd name="T112" fmla="*/ 699 w 1043"/>
                <a:gd name="T113" fmla="*/ 51 h 1440"/>
                <a:gd name="T114" fmla="*/ 676 w 1043"/>
                <a:gd name="T115" fmla="*/ 98 h 1440"/>
                <a:gd name="T116" fmla="*/ 680 w 1043"/>
                <a:gd name="T117" fmla="*/ 126 h 1440"/>
                <a:gd name="T118" fmla="*/ 697 w 1043"/>
                <a:gd name="T119" fmla="*/ 156 h 1440"/>
                <a:gd name="T120" fmla="*/ 705 w 1043"/>
                <a:gd name="T121" fmla="*/ 171 h 1440"/>
                <a:gd name="T122" fmla="*/ 530 w 1043"/>
                <a:gd name="T123" fmla="*/ 941 h 1440"/>
                <a:gd name="T124" fmla="*/ 399 w 1043"/>
                <a:gd name="T125" fmla="*/ 1071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43" h="1440">
                  <a:moveTo>
                    <a:pt x="720" y="187"/>
                  </a:moveTo>
                  <a:lnTo>
                    <a:pt x="720" y="187"/>
                  </a:lnTo>
                  <a:lnTo>
                    <a:pt x="721" y="199"/>
                  </a:lnTo>
                  <a:lnTo>
                    <a:pt x="721" y="208"/>
                  </a:lnTo>
                  <a:lnTo>
                    <a:pt x="721" y="211"/>
                  </a:lnTo>
                  <a:lnTo>
                    <a:pt x="720" y="214"/>
                  </a:lnTo>
                  <a:lnTo>
                    <a:pt x="720" y="214"/>
                  </a:lnTo>
                  <a:lnTo>
                    <a:pt x="707" y="232"/>
                  </a:lnTo>
                  <a:lnTo>
                    <a:pt x="707" y="232"/>
                  </a:lnTo>
                  <a:lnTo>
                    <a:pt x="704" y="232"/>
                  </a:lnTo>
                  <a:lnTo>
                    <a:pt x="694" y="233"/>
                  </a:lnTo>
                  <a:lnTo>
                    <a:pt x="689" y="233"/>
                  </a:lnTo>
                  <a:lnTo>
                    <a:pt x="684" y="235"/>
                  </a:lnTo>
                  <a:lnTo>
                    <a:pt x="680" y="238"/>
                  </a:lnTo>
                  <a:lnTo>
                    <a:pt x="677" y="242"/>
                  </a:lnTo>
                  <a:lnTo>
                    <a:pt x="677" y="242"/>
                  </a:lnTo>
                  <a:lnTo>
                    <a:pt x="671" y="251"/>
                  </a:lnTo>
                  <a:lnTo>
                    <a:pt x="668" y="261"/>
                  </a:lnTo>
                  <a:lnTo>
                    <a:pt x="664" y="272"/>
                  </a:lnTo>
                  <a:lnTo>
                    <a:pt x="664" y="272"/>
                  </a:lnTo>
                  <a:lnTo>
                    <a:pt x="665" y="275"/>
                  </a:lnTo>
                  <a:lnTo>
                    <a:pt x="663" y="286"/>
                  </a:lnTo>
                  <a:lnTo>
                    <a:pt x="662" y="292"/>
                  </a:lnTo>
                  <a:lnTo>
                    <a:pt x="658" y="300"/>
                  </a:lnTo>
                  <a:lnTo>
                    <a:pt x="653" y="306"/>
                  </a:lnTo>
                  <a:lnTo>
                    <a:pt x="646" y="312"/>
                  </a:lnTo>
                  <a:lnTo>
                    <a:pt x="646" y="312"/>
                  </a:lnTo>
                  <a:lnTo>
                    <a:pt x="631" y="321"/>
                  </a:lnTo>
                  <a:lnTo>
                    <a:pt x="617" y="332"/>
                  </a:lnTo>
                  <a:lnTo>
                    <a:pt x="611" y="338"/>
                  </a:lnTo>
                  <a:lnTo>
                    <a:pt x="606" y="344"/>
                  </a:lnTo>
                  <a:lnTo>
                    <a:pt x="601" y="350"/>
                  </a:lnTo>
                  <a:lnTo>
                    <a:pt x="598" y="357"/>
                  </a:lnTo>
                  <a:lnTo>
                    <a:pt x="598" y="357"/>
                  </a:lnTo>
                  <a:lnTo>
                    <a:pt x="589" y="372"/>
                  </a:lnTo>
                  <a:lnTo>
                    <a:pt x="582" y="386"/>
                  </a:lnTo>
                  <a:lnTo>
                    <a:pt x="575" y="399"/>
                  </a:lnTo>
                  <a:lnTo>
                    <a:pt x="573" y="403"/>
                  </a:lnTo>
                  <a:lnTo>
                    <a:pt x="573" y="406"/>
                  </a:lnTo>
                  <a:lnTo>
                    <a:pt x="573" y="406"/>
                  </a:lnTo>
                  <a:lnTo>
                    <a:pt x="572" y="407"/>
                  </a:lnTo>
                  <a:lnTo>
                    <a:pt x="570" y="407"/>
                  </a:lnTo>
                  <a:lnTo>
                    <a:pt x="563" y="409"/>
                  </a:lnTo>
                  <a:lnTo>
                    <a:pt x="537" y="412"/>
                  </a:lnTo>
                  <a:lnTo>
                    <a:pt x="500" y="414"/>
                  </a:lnTo>
                  <a:lnTo>
                    <a:pt x="500" y="414"/>
                  </a:lnTo>
                  <a:lnTo>
                    <a:pt x="484" y="546"/>
                  </a:lnTo>
                  <a:lnTo>
                    <a:pt x="474" y="637"/>
                  </a:lnTo>
                  <a:lnTo>
                    <a:pt x="472" y="667"/>
                  </a:lnTo>
                  <a:lnTo>
                    <a:pt x="472" y="676"/>
                  </a:lnTo>
                  <a:lnTo>
                    <a:pt x="472" y="679"/>
                  </a:lnTo>
                  <a:lnTo>
                    <a:pt x="472" y="679"/>
                  </a:lnTo>
                  <a:lnTo>
                    <a:pt x="488" y="684"/>
                  </a:lnTo>
                  <a:lnTo>
                    <a:pt x="514" y="691"/>
                  </a:lnTo>
                  <a:lnTo>
                    <a:pt x="552" y="701"/>
                  </a:lnTo>
                  <a:lnTo>
                    <a:pt x="524" y="911"/>
                  </a:lnTo>
                  <a:lnTo>
                    <a:pt x="387" y="1057"/>
                  </a:lnTo>
                  <a:lnTo>
                    <a:pt x="387" y="1057"/>
                  </a:lnTo>
                  <a:lnTo>
                    <a:pt x="355" y="1032"/>
                  </a:lnTo>
                  <a:lnTo>
                    <a:pt x="332" y="1012"/>
                  </a:lnTo>
                  <a:lnTo>
                    <a:pt x="320" y="1001"/>
                  </a:lnTo>
                  <a:lnTo>
                    <a:pt x="320" y="1001"/>
                  </a:lnTo>
                  <a:lnTo>
                    <a:pt x="317" y="1001"/>
                  </a:lnTo>
                  <a:lnTo>
                    <a:pt x="314" y="1001"/>
                  </a:lnTo>
                  <a:lnTo>
                    <a:pt x="298" y="1001"/>
                  </a:lnTo>
                  <a:lnTo>
                    <a:pt x="253" y="1006"/>
                  </a:lnTo>
                  <a:lnTo>
                    <a:pt x="207" y="1013"/>
                  </a:lnTo>
                  <a:lnTo>
                    <a:pt x="191" y="1017"/>
                  </a:lnTo>
                  <a:lnTo>
                    <a:pt x="183" y="1020"/>
                  </a:lnTo>
                  <a:lnTo>
                    <a:pt x="183" y="1020"/>
                  </a:lnTo>
                  <a:lnTo>
                    <a:pt x="172" y="1030"/>
                  </a:lnTo>
                  <a:lnTo>
                    <a:pt x="151" y="1055"/>
                  </a:lnTo>
                  <a:lnTo>
                    <a:pt x="89" y="1125"/>
                  </a:lnTo>
                  <a:lnTo>
                    <a:pt x="3" y="1224"/>
                  </a:lnTo>
                  <a:lnTo>
                    <a:pt x="3" y="1224"/>
                  </a:lnTo>
                  <a:lnTo>
                    <a:pt x="1" y="1235"/>
                  </a:lnTo>
                  <a:lnTo>
                    <a:pt x="1" y="1243"/>
                  </a:lnTo>
                  <a:lnTo>
                    <a:pt x="2" y="1247"/>
                  </a:lnTo>
                  <a:lnTo>
                    <a:pt x="3" y="1248"/>
                  </a:lnTo>
                  <a:lnTo>
                    <a:pt x="3" y="1248"/>
                  </a:lnTo>
                  <a:lnTo>
                    <a:pt x="15" y="1265"/>
                  </a:lnTo>
                  <a:lnTo>
                    <a:pt x="24" y="1279"/>
                  </a:lnTo>
                  <a:lnTo>
                    <a:pt x="24" y="1279"/>
                  </a:lnTo>
                  <a:lnTo>
                    <a:pt x="12" y="1291"/>
                  </a:lnTo>
                  <a:lnTo>
                    <a:pt x="3" y="1301"/>
                  </a:lnTo>
                  <a:lnTo>
                    <a:pt x="1" y="1305"/>
                  </a:lnTo>
                  <a:lnTo>
                    <a:pt x="0" y="1306"/>
                  </a:lnTo>
                  <a:lnTo>
                    <a:pt x="0" y="1306"/>
                  </a:lnTo>
                  <a:lnTo>
                    <a:pt x="2" y="1309"/>
                  </a:lnTo>
                  <a:lnTo>
                    <a:pt x="6" y="1314"/>
                  </a:lnTo>
                  <a:lnTo>
                    <a:pt x="11" y="1318"/>
                  </a:lnTo>
                  <a:lnTo>
                    <a:pt x="13" y="1318"/>
                  </a:lnTo>
                  <a:lnTo>
                    <a:pt x="15" y="1318"/>
                  </a:lnTo>
                  <a:lnTo>
                    <a:pt x="15" y="1318"/>
                  </a:lnTo>
                  <a:lnTo>
                    <a:pt x="20" y="1314"/>
                  </a:lnTo>
                  <a:lnTo>
                    <a:pt x="29" y="1307"/>
                  </a:lnTo>
                  <a:lnTo>
                    <a:pt x="40" y="1297"/>
                  </a:lnTo>
                  <a:lnTo>
                    <a:pt x="82" y="1346"/>
                  </a:lnTo>
                  <a:lnTo>
                    <a:pt x="82" y="1361"/>
                  </a:lnTo>
                  <a:lnTo>
                    <a:pt x="82" y="1361"/>
                  </a:lnTo>
                  <a:lnTo>
                    <a:pt x="79" y="1361"/>
                  </a:lnTo>
                  <a:lnTo>
                    <a:pt x="75" y="1365"/>
                  </a:lnTo>
                  <a:lnTo>
                    <a:pt x="71" y="1367"/>
                  </a:lnTo>
                  <a:lnTo>
                    <a:pt x="69" y="1370"/>
                  </a:lnTo>
                  <a:lnTo>
                    <a:pt x="67" y="1375"/>
                  </a:lnTo>
                  <a:lnTo>
                    <a:pt x="67" y="1380"/>
                  </a:lnTo>
                  <a:lnTo>
                    <a:pt x="67" y="1380"/>
                  </a:lnTo>
                  <a:lnTo>
                    <a:pt x="69" y="1389"/>
                  </a:lnTo>
                  <a:lnTo>
                    <a:pt x="70" y="1393"/>
                  </a:lnTo>
                  <a:lnTo>
                    <a:pt x="72" y="1396"/>
                  </a:lnTo>
                  <a:lnTo>
                    <a:pt x="75" y="1400"/>
                  </a:lnTo>
                  <a:lnTo>
                    <a:pt x="78" y="1402"/>
                  </a:lnTo>
                  <a:lnTo>
                    <a:pt x="83" y="1404"/>
                  </a:lnTo>
                  <a:lnTo>
                    <a:pt x="88" y="1404"/>
                  </a:lnTo>
                  <a:lnTo>
                    <a:pt x="88" y="1404"/>
                  </a:lnTo>
                  <a:lnTo>
                    <a:pt x="93" y="1402"/>
                  </a:lnTo>
                  <a:lnTo>
                    <a:pt x="98" y="1401"/>
                  </a:lnTo>
                  <a:lnTo>
                    <a:pt x="100" y="1399"/>
                  </a:lnTo>
                  <a:lnTo>
                    <a:pt x="102" y="1396"/>
                  </a:lnTo>
                  <a:lnTo>
                    <a:pt x="105" y="1390"/>
                  </a:lnTo>
                  <a:lnTo>
                    <a:pt x="106" y="1386"/>
                  </a:lnTo>
                  <a:lnTo>
                    <a:pt x="106" y="1386"/>
                  </a:lnTo>
                  <a:lnTo>
                    <a:pt x="110" y="1373"/>
                  </a:lnTo>
                  <a:lnTo>
                    <a:pt x="137" y="1373"/>
                  </a:lnTo>
                  <a:lnTo>
                    <a:pt x="158" y="1376"/>
                  </a:lnTo>
                  <a:lnTo>
                    <a:pt x="158" y="1376"/>
                  </a:lnTo>
                  <a:lnTo>
                    <a:pt x="157" y="1378"/>
                  </a:lnTo>
                  <a:lnTo>
                    <a:pt x="152" y="1383"/>
                  </a:lnTo>
                  <a:lnTo>
                    <a:pt x="151" y="1387"/>
                  </a:lnTo>
                  <a:lnTo>
                    <a:pt x="149" y="1392"/>
                  </a:lnTo>
                  <a:lnTo>
                    <a:pt x="151" y="1396"/>
                  </a:lnTo>
                  <a:lnTo>
                    <a:pt x="152" y="1400"/>
                  </a:lnTo>
                  <a:lnTo>
                    <a:pt x="152" y="1400"/>
                  </a:lnTo>
                  <a:lnTo>
                    <a:pt x="155" y="1405"/>
                  </a:lnTo>
                  <a:lnTo>
                    <a:pt x="160" y="1407"/>
                  </a:lnTo>
                  <a:lnTo>
                    <a:pt x="165" y="1408"/>
                  </a:lnTo>
                  <a:lnTo>
                    <a:pt x="170" y="1408"/>
                  </a:lnTo>
                  <a:lnTo>
                    <a:pt x="175" y="1407"/>
                  </a:lnTo>
                  <a:lnTo>
                    <a:pt x="180" y="1404"/>
                  </a:lnTo>
                  <a:lnTo>
                    <a:pt x="183" y="1400"/>
                  </a:lnTo>
                  <a:lnTo>
                    <a:pt x="186" y="1394"/>
                  </a:lnTo>
                  <a:lnTo>
                    <a:pt x="186" y="1394"/>
                  </a:lnTo>
                  <a:lnTo>
                    <a:pt x="188" y="1383"/>
                  </a:lnTo>
                  <a:lnTo>
                    <a:pt x="189" y="1377"/>
                  </a:lnTo>
                  <a:lnTo>
                    <a:pt x="189" y="1373"/>
                  </a:lnTo>
                  <a:lnTo>
                    <a:pt x="277" y="1297"/>
                  </a:lnTo>
                  <a:lnTo>
                    <a:pt x="277" y="1297"/>
                  </a:lnTo>
                  <a:lnTo>
                    <a:pt x="292" y="1278"/>
                  </a:lnTo>
                  <a:lnTo>
                    <a:pt x="303" y="1265"/>
                  </a:lnTo>
                  <a:lnTo>
                    <a:pt x="311" y="1257"/>
                  </a:lnTo>
                  <a:lnTo>
                    <a:pt x="311" y="1257"/>
                  </a:lnTo>
                  <a:lnTo>
                    <a:pt x="329" y="1238"/>
                  </a:lnTo>
                  <a:lnTo>
                    <a:pt x="364" y="1200"/>
                  </a:lnTo>
                  <a:lnTo>
                    <a:pt x="414" y="1145"/>
                  </a:lnTo>
                  <a:lnTo>
                    <a:pt x="426" y="1117"/>
                  </a:lnTo>
                  <a:lnTo>
                    <a:pt x="552" y="987"/>
                  </a:lnTo>
                  <a:lnTo>
                    <a:pt x="552" y="987"/>
                  </a:lnTo>
                  <a:lnTo>
                    <a:pt x="552" y="989"/>
                  </a:lnTo>
                  <a:lnTo>
                    <a:pt x="554" y="994"/>
                  </a:lnTo>
                  <a:lnTo>
                    <a:pt x="556" y="998"/>
                  </a:lnTo>
                  <a:lnTo>
                    <a:pt x="559" y="1001"/>
                  </a:lnTo>
                  <a:lnTo>
                    <a:pt x="564" y="1005"/>
                  </a:lnTo>
                  <a:lnTo>
                    <a:pt x="570" y="1007"/>
                  </a:lnTo>
                  <a:lnTo>
                    <a:pt x="570" y="1007"/>
                  </a:lnTo>
                  <a:lnTo>
                    <a:pt x="583" y="1012"/>
                  </a:lnTo>
                  <a:lnTo>
                    <a:pt x="591" y="1016"/>
                  </a:lnTo>
                  <a:lnTo>
                    <a:pt x="600" y="1017"/>
                  </a:lnTo>
                  <a:lnTo>
                    <a:pt x="600" y="1017"/>
                  </a:lnTo>
                  <a:lnTo>
                    <a:pt x="599" y="1063"/>
                  </a:lnTo>
                  <a:lnTo>
                    <a:pt x="598" y="1106"/>
                  </a:lnTo>
                  <a:lnTo>
                    <a:pt x="598" y="1148"/>
                  </a:lnTo>
                  <a:lnTo>
                    <a:pt x="598" y="1148"/>
                  </a:lnTo>
                  <a:lnTo>
                    <a:pt x="600" y="1190"/>
                  </a:lnTo>
                  <a:lnTo>
                    <a:pt x="604" y="1233"/>
                  </a:lnTo>
                  <a:lnTo>
                    <a:pt x="607" y="1271"/>
                  </a:lnTo>
                  <a:lnTo>
                    <a:pt x="610" y="1297"/>
                  </a:lnTo>
                  <a:lnTo>
                    <a:pt x="610" y="1297"/>
                  </a:lnTo>
                  <a:lnTo>
                    <a:pt x="612" y="1332"/>
                  </a:lnTo>
                  <a:lnTo>
                    <a:pt x="613" y="1347"/>
                  </a:lnTo>
                  <a:lnTo>
                    <a:pt x="613" y="1354"/>
                  </a:lnTo>
                  <a:lnTo>
                    <a:pt x="613" y="1354"/>
                  </a:lnTo>
                  <a:lnTo>
                    <a:pt x="610" y="1366"/>
                  </a:lnTo>
                  <a:lnTo>
                    <a:pt x="607" y="1388"/>
                  </a:lnTo>
                  <a:lnTo>
                    <a:pt x="607" y="1400"/>
                  </a:lnTo>
                  <a:lnTo>
                    <a:pt x="607" y="1410"/>
                  </a:lnTo>
                  <a:lnTo>
                    <a:pt x="610" y="1417"/>
                  </a:lnTo>
                  <a:lnTo>
                    <a:pt x="611" y="1421"/>
                  </a:lnTo>
                  <a:lnTo>
                    <a:pt x="613" y="1422"/>
                  </a:lnTo>
                  <a:lnTo>
                    <a:pt x="613" y="1422"/>
                  </a:lnTo>
                  <a:lnTo>
                    <a:pt x="617" y="1423"/>
                  </a:lnTo>
                  <a:lnTo>
                    <a:pt x="623" y="1424"/>
                  </a:lnTo>
                  <a:lnTo>
                    <a:pt x="635" y="1424"/>
                  </a:lnTo>
                  <a:lnTo>
                    <a:pt x="652" y="1424"/>
                  </a:lnTo>
                  <a:lnTo>
                    <a:pt x="663" y="1425"/>
                  </a:lnTo>
                  <a:lnTo>
                    <a:pt x="674" y="1428"/>
                  </a:lnTo>
                  <a:lnTo>
                    <a:pt x="674" y="1428"/>
                  </a:lnTo>
                  <a:lnTo>
                    <a:pt x="695" y="1433"/>
                  </a:lnTo>
                  <a:lnTo>
                    <a:pt x="716" y="1436"/>
                  </a:lnTo>
                  <a:lnTo>
                    <a:pt x="736" y="1439"/>
                  </a:lnTo>
                  <a:lnTo>
                    <a:pt x="759" y="1440"/>
                  </a:lnTo>
                  <a:lnTo>
                    <a:pt x="759" y="1440"/>
                  </a:lnTo>
                  <a:lnTo>
                    <a:pt x="781" y="1439"/>
                  </a:lnTo>
                  <a:lnTo>
                    <a:pt x="790" y="1437"/>
                  </a:lnTo>
                  <a:lnTo>
                    <a:pt x="797" y="1435"/>
                  </a:lnTo>
                  <a:lnTo>
                    <a:pt x="803" y="1433"/>
                  </a:lnTo>
                  <a:lnTo>
                    <a:pt x="806" y="1429"/>
                  </a:lnTo>
                  <a:lnTo>
                    <a:pt x="808" y="1425"/>
                  </a:lnTo>
                  <a:lnTo>
                    <a:pt x="808" y="1422"/>
                  </a:lnTo>
                  <a:lnTo>
                    <a:pt x="808" y="1422"/>
                  </a:lnTo>
                  <a:lnTo>
                    <a:pt x="805" y="1417"/>
                  </a:lnTo>
                  <a:lnTo>
                    <a:pt x="800" y="1412"/>
                  </a:lnTo>
                  <a:lnTo>
                    <a:pt x="786" y="1402"/>
                  </a:lnTo>
                  <a:lnTo>
                    <a:pt x="769" y="1393"/>
                  </a:lnTo>
                  <a:lnTo>
                    <a:pt x="756" y="1386"/>
                  </a:lnTo>
                  <a:lnTo>
                    <a:pt x="756" y="1386"/>
                  </a:lnTo>
                  <a:lnTo>
                    <a:pt x="746" y="1380"/>
                  </a:lnTo>
                  <a:lnTo>
                    <a:pt x="738" y="1372"/>
                  </a:lnTo>
                  <a:lnTo>
                    <a:pt x="729" y="1364"/>
                  </a:lnTo>
                  <a:lnTo>
                    <a:pt x="722" y="1354"/>
                  </a:lnTo>
                  <a:lnTo>
                    <a:pt x="722" y="1354"/>
                  </a:lnTo>
                  <a:lnTo>
                    <a:pt x="717" y="1347"/>
                  </a:lnTo>
                  <a:lnTo>
                    <a:pt x="712" y="1340"/>
                  </a:lnTo>
                  <a:lnTo>
                    <a:pt x="710" y="1332"/>
                  </a:lnTo>
                  <a:lnTo>
                    <a:pt x="707" y="1322"/>
                  </a:lnTo>
                  <a:lnTo>
                    <a:pt x="707" y="1322"/>
                  </a:lnTo>
                  <a:lnTo>
                    <a:pt x="705" y="1308"/>
                  </a:lnTo>
                  <a:lnTo>
                    <a:pt x="703" y="1295"/>
                  </a:lnTo>
                  <a:lnTo>
                    <a:pt x="701" y="1279"/>
                  </a:lnTo>
                  <a:lnTo>
                    <a:pt x="701" y="1279"/>
                  </a:lnTo>
                  <a:lnTo>
                    <a:pt x="705" y="1242"/>
                  </a:lnTo>
                  <a:lnTo>
                    <a:pt x="713" y="1163"/>
                  </a:lnTo>
                  <a:lnTo>
                    <a:pt x="726" y="1051"/>
                  </a:lnTo>
                  <a:lnTo>
                    <a:pt x="768" y="1053"/>
                  </a:lnTo>
                  <a:lnTo>
                    <a:pt x="768" y="1053"/>
                  </a:lnTo>
                  <a:lnTo>
                    <a:pt x="784" y="1125"/>
                  </a:lnTo>
                  <a:lnTo>
                    <a:pt x="796" y="1179"/>
                  </a:lnTo>
                  <a:lnTo>
                    <a:pt x="805" y="1215"/>
                  </a:lnTo>
                  <a:lnTo>
                    <a:pt x="805" y="1215"/>
                  </a:lnTo>
                  <a:lnTo>
                    <a:pt x="822" y="1274"/>
                  </a:lnTo>
                  <a:lnTo>
                    <a:pt x="829" y="1305"/>
                  </a:lnTo>
                  <a:lnTo>
                    <a:pt x="832" y="1317"/>
                  </a:lnTo>
                  <a:lnTo>
                    <a:pt x="832" y="1324"/>
                  </a:lnTo>
                  <a:lnTo>
                    <a:pt x="832" y="1324"/>
                  </a:lnTo>
                  <a:lnTo>
                    <a:pt x="829" y="1342"/>
                  </a:lnTo>
                  <a:lnTo>
                    <a:pt x="827" y="1369"/>
                  </a:lnTo>
                  <a:lnTo>
                    <a:pt x="826" y="1382"/>
                  </a:lnTo>
                  <a:lnTo>
                    <a:pt x="826" y="1393"/>
                  </a:lnTo>
                  <a:lnTo>
                    <a:pt x="827" y="1401"/>
                  </a:lnTo>
                  <a:lnTo>
                    <a:pt x="828" y="1405"/>
                  </a:lnTo>
                  <a:lnTo>
                    <a:pt x="829" y="1406"/>
                  </a:lnTo>
                  <a:lnTo>
                    <a:pt x="829" y="1406"/>
                  </a:lnTo>
                  <a:lnTo>
                    <a:pt x="835" y="1408"/>
                  </a:lnTo>
                  <a:lnTo>
                    <a:pt x="849" y="1411"/>
                  </a:lnTo>
                  <a:lnTo>
                    <a:pt x="885" y="1417"/>
                  </a:lnTo>
                  <a:lnTo>
                    <a:pt x="948" y="1424"/>
                  </a:lnTo>
                  <a:lnTo>
                    <a:pt x="948" y="1424"/>
                  </a:lnTo>
                  <a:lnTo>
                    <a:pt x="971" y="1428"/>
                  </a:lnTo>
                  <a:lnTo>
                    <a:pt x="1001" y="1429"/>
                  </a:lnTo>
                  <a:lnTo>
                    <a:pt x="1017" y="1430"/>
                  </a:lnTo>
                  <a:lnTo>
                    <a:pt x="1029" y="1429"/>
                  </a:lnTo>
                  <a:lnTo>
                    <a:pt x="1038" y="1425"/>
                  </a:lnTo>
                  <a:lnTo>
                    <a:pt x="1041" y="1424"/>
                  </a:lnTo>
                  <a:lnTo>
                    <a:pt x="1042" y="1422"/>
                  </a:lnTo>
                  <a:lnTo>
                    <a:pt x="1042" y="1422"/>
                  </a:lnTo>
                  <a:lnTo>
                    <a:pt x="1043" y="1417"/>
                  </a:lnTo>
                  <a:lnTo>
                    <a:pt x="1042" y="1413"/>
                  </a:lnTo>
                  <a:lnTo>
                    <a:pt x="1038" y="1410"/>
                  </a:lnTo>
                  <a:lnTo>
                    <a:pt x="1035" y="1406"/>
                  </a:lnTo>
                  <a:lnTo>
                    <a:pt x="1020" y="1399"/>
                  </a:lnTo>
                  <a:lnTo>
                    <a:pt x="1000" y="1388"/>
                  </a:lnTo>
                  <a:lnTo>
                    <a:pt x="1000" y="1388"/>
                  </a:lnTo>
                  <a:lnTo>
                    <a:pt x="989" y="1381"/>
                  </a:lnTo>
                  <a:lnTo>
                    <a:pt x="977" y="1372"/>
                  </a:lnTo>
                  <a:lnTo>
                    <a:pt x="956" y="1354"/>
                  </a:lnTo>
                  <a:lnTo>
                    <a:pt x="938" y="1338"/>
                  </a:lnTo>
                  <a:lnTo>
                    <a:pt x="927" y="1328"/>
                  </a:lnTo>
                  <a:lnTo>
                    <a:pt x="927" y="1328"/>
                  </a:lnTo>
                  <a:lnTo>
                    <a:pt x="925" y="1324"/>
                  </a:lnTo>
                  <a:lnTo>
                    <a:pt x="922" y="1315"/>
                  </a:lnTo>
                  <a:lnTo>
                    <a:pt x="916" y="1290"/>
                  </a:lnTo>
                  <a:lnTo>
                    <a:pt x="910" y="1254"/>
                  </a:lnTo>
                  <a:lnTo>
                    <a:pt x="903" y="1214"/>
                  </a:lnTo>
                  <a:lnTo>
                    <a:pt x="892" y="1139"/>
                  </a:lnTo>
                  <a:lnTo>
                    <a:pt x="887" y="1102"/>
                  </a:lnTo>
                  <a:lnTo>
                    <a:pt x="887" y="1102"/>
                  </a:lnTo>
                  <a:lnTo>
                    <a:pt x="889" y="1086"/>
                  </a:lnTo>
                  <a:lnTo>
                    <a:pt x="891" y="1055"/>
                  </a:lnTo>
                  <a:lnTo>
                    <a:pt x="896" y="1011"/>
                  </a:lnTo>
                  <a:lnTo>
                    <a:pt x="896" y="1011"/>
                  </a:lnTo>
                  <a:lnTo>
                    <a:pt x="926" y="1022"/>
                  </a:lnTo>
                  <a:lnTo>
                    <a:pt x="949" y="1029"/>
                  </a:lnTo>
                  <a:lnTo>
                    <a:pt x="957" y="1032"/>
                  </a:lnTo>
                  <a:lnTo>
                    <a:pt x="963" y="1033"/>
                  </a:lnTo>
                  <a:lnTo>
                    <a:pt x="963" y="1033"/>
                  </a:lnTo>
                  <a:lnTo>
                    <a:pt x="963" y="1032"/>
                  </a:lnTo>
                  <a:lnTo>
                    <a:pt x="965" y="1030"/>
                  </a:lnTo>
                  <a:lnTo>
                    <a:pt x="965" y="1023"/>
                  </a:lnTo>
                  <a:lnTo>
                    <a:pt x="962" y="999"/>
                  </a:lnTo>
                  <a:lnTo>
                    <a:pt x="959" y="966"/>
                  </a:lnTo>
                  <a:lnTo>
                    <a:pt x="953" y="926"/>
                  </a:lnTo>
                  <a:lnTo>
                    <a:pt x="941" y="850"/>
                  </a:lnTo>
                  <a:lnTo>
                    <a:pt x="937" y="823"/>
                  </a:lnTo>
                  <a:lnTo>
                    <a:pt x="936" y="807"/>
                  </a:lnTo>
                  <a:lnTo>
                    <a:pt x="936" y="807"/>
                  </a:lnTo>
                  <a:lnTo>
                    <a:pt x="936" y="792"/>
                  </a:lnTo>
                  <a:lnTo>
                    <a:pt x="932" y="765"/>
                  </a:lnTo>
                  <a:lnTo>
                    <a:pt x="924" y="690"/>
                  </a:lnTo>
                  <a:lnTo>
                    <a:pt x="908" y="566"/>
                  </a:lnTo>
                  <a:lnTo>
                    <a:pt x="908" y="566"/>
                  </a:lnTo>
                  <a:lnTo>
                    <a:pt x="904" y="534"/>
                  </a:lnTo>
                  <a:lnTo>
                    <a:pt x="901" y="488"/>
                  </a:lnTo>
                  <a:lnTo>
                    <a:pt x="896" y="430"/>
                  </a:lnTo>
                  <a:lnTo>
                    <a:pt x="896" y="430"/>
                  </a:lnTo>
                  <a:lnTo>
                    <a:pt x="907" y="409"/>
                  </a:lnTo>
                  <a:lnTo>
                    <a:pt x="915" y="391"/>
                  </a:lnTo>
                  <a:lnTo>
                    <a:pt x="921" y="378"/>
                  </a:lnTo>
                  <a:lnTo>
                    <a:pt x="921" y="378"/>
                  </a:lnTo>
                  <a:lnTo>
                    <a:pt x="922" y="368"/>
                  </a:lnTo>
                  <a:lnTo>
                    <a:pt x="922" y="359"/>
                  </a:lnTo>
                  <a:lnTo>
                    <a:pt x="920" y="351"/>
                  </a:lnTo>
                  <a:lnTo>
                    <a:pt x="919" y="349"/>
                  </a:lnTo>
                  <a:lnTo>
                    <a:pt x="918" y="348"/>
                  </a:lnTo>
                  <a:lnTo>
                    <a:pt x="918" y="348"/>
                  </a:lnTo>
                  <a:lnTo>
                    <a:pt x="906" y="341"/>
                  </a:lnTo>
                  <a:lnTo>
                    <a:pt x="898" y="336"/>
                  </a:lnTo>
                  <a:lnTo>
                    <a:pt x="890" y="332"/>
                  </a:lnTo>
                  <a:lnTo>
                    <a:pt x="890" y="332"/>
                  </a:lnTo>
                  <a:lnTo>
                    <a:pt x="881" y="328"/>
                  </a:lnTo>
                  <a:lnTo>
                    <a:pt x="870" y="321"/>
                  </a:lnTo>
                  <a:lnTo>
                    <a:pt x="856" y="312"/>
                  </a:lnTo>
                  <a:lnTo>
                    <a:pt x="854" y="290"/>
                  </a:lnTo>
                  <a:lnTo>
                    <a:pt x="856" y="272"/>
                  </a:lnTo>
                  <a:lnTo>
                    <a:pt x="856" y="272"/>
                  </a:lnTo>
                  <a:lnTo>
                    <a:pt x="856" y="269"/>
                  </a:lnTo>
                  <a:lnTo>
                    <a:pt x="854" y="266"/>
                  </a:lnTo>
                  <a:lnTo>
                    <a:pt x="848" y="257"/>
                  </a:lnTo>
                  <a:lnTo>
                    <a:pt x="838" y="248"/>
                  </a:lnTo>
                  <a:lnTo>
                    <a:pt x="838" y="248"/>
                  </a:lnTo>
                  <a:lnTo>
                    <a:pt x="851" y="242"/>
                  </a:lnTo>
                  <a:lnTo>
                    <a:pt x="872" y="232"/>
                  </a:lnTo>
                  <a:lnTo>
                    <a:pt x="872" y="232"/>
                  </a:lnTo>
                  <a:lnTo>
                    <a:pt x="878" y="228"/>
                  </a:lnTo>
                  <a:lnTo>
                    <a:pt x="884" y="222"/>
                  </a:lnTo>
                  <a:lnTo>
                    <a:pt x="886" y="217"/>
                  </a:lnTo>
                  <a:lnTo>
                    <a:pt x="887" y="211"/>
                  </a:lnTo>
                  <a:lnTo>
                    <a:pt x="887" y="211"/>
                  </a:lnTo>
                  <a:lnTo>
                    <a:pt x="886" y="191"/>
                  </a:lnTo>
                  <a:lnTo>
                    <a:pt x="887" y="177"/>
                  </a:lnTo>
                  <a:lnTo>
                    <a:pt x="887" y="177"/>
                  </a:lnTo>
                  <a:lnTo>
                    <a:pt x="892" y="170"/>
                  </a:lnTo>
                  <a:lnTo>
                    <a:pt x="895" y="164"/>
                  </a:lnTo>
                  <a:lnTo>
                    <a:pt x="896" y="159"/>
                  </a:lnTo>
                  <a:lnTo>
                    <a:pt x="896" y="156"/>
                  </a:lnTo>
                  <a:lnTo>
                    <a:pt x="896" y="156"/>
                  </a:lnTo>
                  <a:lnTo>
                    <a:pt x="896" y="153"/>
                  </a:lnTo>
                  <a:lnTo>
                    <a:pt x="893" y="151"/>
                  </a:lnTo>
                  <a:lnTo>
                    <a:pt x="887" y="148"/>
                  </a:lnTo>
                  <a:lnTo>
                    <a:pt x="885" y="147"/>
                  </a:lnTo>
                  <a:lnTo>
                    <a:pt x="881" y="145"/>
                  </a:lnTo>
                  <a:lnTo>
                    <a:pt x="879" y="140"/>
                  </a:lnTo>
                  <a:lnTo>
                    <a:pt x="878" y="135"/>
                  </a:lnTo>
                  <a:lnTo>
                    <a:pt x="878" y="135"/>
                  </a:lnTo>
                  <a:lnTo>
                    <a:pt x="874" y="105"/>
                  </a:lnTo>
                  <a:lnTo>
                    <a:pt x="872" y="89"/>
                  </a:lnTo>
                  <a:lnTo>
                    <a:pt x="881" y="68"/>
                  </a:lnTo>
                  <a:lnTo>
                    <a:pt x="854" y="31"/>
                  </a:lnTo>
                  <a:lnTo>
                    <a:pt x="854" y="31"/>
                  </a:lnTo>
                  <a:lnTo>
                    <a:pt x="849" y="26"/>
                  </a:lnTo>
                  <a:lnTo>
                    <a:pt x="839" y="20"/>
                  </a:lnTo>
                  <a:lnTo>
                    <a:pt x="829" y="13"/>
                  </a:lnTo>
                  <a:lnTo>
                    <a:pt x="823" y="10"/>
                  </a:lnTo>
                  <a:lnTo>
                    <a:pt x="823" y="10"/>
                  </a:lnTo>
                  <a:lnTo>
                    <a:pt x="820" y="8"/>
                  </a:lnTo>
                  <a:lnTo>
                    <a:pt x="819" y="7"/>
                  </a:lnTo>
                  <a:lnTo>
                    <a:pt x="815" y="6"/>
                  </a:lnTo>
                  <a:lnTo>
                    <a:pt x="805" y="4"/>
                  </a:lnTo>
                  <a:lnTo>
                    <a:pt x="805" y="4"/>
                  </a:lnTo>
                  <a:lnTo>
                    <a:pt x="799" y="4"/>
                  </a:lnTo>
                  <a:lnTo>
                    <a:pt x="797" y="2"/>
                  </a:lnTo>
                  <a:lnTo>
                    <a:pt x="796" y="1"/>
                  </a:lnTo>
                  <a:lnTo>
                    <a:pt x="796" y="1"/>
                  </a:lnTo>
                  <a:lnTo>
                    <a:pt x="796" y="0"/>
                  </a:lnTo>
                  <a:lnTo>
                    <a:pt x="793" y="0"/>
                  </a:lnTo>
                  <a:lnTo>
                    <a:pt x="780" y="1"/>
                  </a:lnTo>
                  <a:lnTo>
                    <a:pt x="780" y="1"/>
                  </a:lnTo>
                  <a:lnTo>
                    <a:pt x="765" y="2"/>
                  </a:lnTo>
                  <a:lnTo>
                    <a:pt x="757" y="2"/>
                  </a:lnTo>
                  <a:lnTo>
                    <a:pt x="753" y="4"/>
                  </a:lnTo>
                  <a:lnTo>
                    <a:pt x="750" y="7"/>
                  </a:lnTo>
                  <a:lnTo>
                    <a:pt x="750" y="7"/>
                  </a:lnTo>
                  <a:lnTo>
                    <a:pt x="742" y="13"/>
                  </a:lnTo>
                  <a:lnTo>
                    <a:pt x="732" y="23"/>
                  </a:lnTo>
                  <a:lnTo>
                    <a:pt x="732" y="23"/>
                  </a:lnTo>
                  <a:lnTo>
                    <a:pt x="718" y="33"/>
                  </a:lnTo>
                  <a:lnTo>
                    <a:pt x="713" y="37"/>
                  </a:lnTo>
                  <a:lnTo>
                    <a:pt x="707" y="43"/>
                  </a:lnTo>
                  <a:lnTo>
                    <a:pt x="707" y="43"/>
                  </a:lnTo>
                  <a:lnTo>
                    <a:pt x="701" y="49"/>
                  </a:lnTo>
                  <a:lnTo>
                    <a:pt x="699" y="51"/>
                  </a:lnTo>
                  <a:lnTo>
                    <a:pt x="692" y="62"/>
                  </a:lnTo>
                  <a:lnTo>
                    <a:pt x="692" y="62"/>
                  </a:lnTo>
                  <a:lnTo>
                    <a:pt x="683" y="77"/>
                  </a:lnTo>
                  <a:lnTo>
                    <a:pt x="680" y="89"/>
                  </a:lnTo>
                  <a:lnTo>
                    <a:pt x="680" y="89"/>
                  </a:lnTo>
                  <a:lnTo>
                    <a:pt x="677" y="95"/>
                  </a:lnTo>
                  <a:lnTo>
                    <a:pt x="676" y="98"/>
                  </a:lnTo>
                  <a:lnTo>
                    <a:pt x="676" y="101"/>
                  </a:lnTo>
                  <a:lnTo>
                    <a:pt x="677" y="107"/>
                  </a:lnTo>
                  <a:lnTo>
                    <a:pt x="677" y="107"/>
                  </a:lnTo>
                  <a:lnTo>
                    <a:pt x="677" y="113"/>
                  </a:lnTo>
                  <a:lnTo>
                    <a:pt x="676" y="116"/>
                  </a:lnTo>
                  <a:lnTo>
                    <a:pt x="676" y="120"/>
                  </a:lnTo>
                  <a:lnTo>
                    <a:pt x="680" y="126"/>
                  </a:lnTo>
                  <a:lnTo>
                    <a:pt x="680" y="126"/>
                  </a:lnTo>
                  <a:lnTo>
                    <a:pt x="683" y="133"/>
                  </a:lnTo>
                  <a:lnTo>
                    <a:pt x="686" y="139"/>
                  </a:lnTo>
                  <a:lnTo>
                    <a:pt x="688" y="144"/>
                  </a:lnTo>
                  <a:lnTo>
                    <a:pt x="692" y="150"/>
                  </a:lnTo>
                  <a:lnTo>
                    <a:pt x="692" y="150"/>
                  </a:lnTo>
                  <a:lnTo>
                    <a:pt x="697" y="156"/>
                  </a:lnTo>
                  <a:lnTo>
                    <a:pt x="700" y="159"/>
                  </a:lnTo>
                  <a:lnTo>
                    <a:pt x="704" y="162"/>
                  </a:lnTo>
                  <a:lnTo>
                    <a:pt x="704" y="163"/>
                  </a:lnTo>
                  <a:lnTo>
                    <a:pt x="704" y="165"/>
                  </a:lnTo>
                  <a:lnTo>
                    <a:pt x="704" y="165"/>
                  </a:lnTo>
                  <a:lnTo>
                    <a:pt x="704" y="169"/>
                  </a:lnTo>
                  <a:lnTo>
                    <a:pt x="705" y="171"/>
                  </a:lnTo>
                  <a:lnTo>
                    <a:pt x="707" y="174"/>
                  </a:lnTo>
                  <a:lnTo>
                    <a:pt x="707" y="174"/>
                  </a:lnTo>
                  <a:lnTo>
                    <a:pt x="710" y="177"/>
                  </a:lnTo>
                  <a:lnTo>
                    <a:pt x="713" y="181"/>
                  </a:lnTo>
                  <a:lnTo>
                    <a:pt x="720" y="187"/>
                  </a:lnTo>
                  <a:lnTo>
                    <a:pt x="720" y="187"/>
                  </a:lnTo>
                  <a:close/>
                  <a:moveTo>
                    <a:pt x="530" y="941"/>
                  </a:moveTo>
                  <a:lnTo>
                    <a:pt x="530" y="941"/>
                  </a:lnTo>
                  <a:lnTo>
                    <a:pt x="531" y="951"/>
                  </a:lnTo>
                  <a:lnTo>
                    <a:pt x="532" y="959"/>
                  </a:lnTo>
                  <a:lnTo>
                    <a:pt x="534" y="965"/>
                  </a:lnTo>
                  <a:lnTo>
                    <a:pt x="536" y="975"/>
                  </a:lnTo>
                  <a:lnTo>
                    <a:pt x="418" y="1099"/>
                  </a:lnTo>
                  <a:lnTo>
                    <a:pt x="399" y="1071"/>
                  </a:lnTo>
                  <a:lnTo>
                    <a:pt x="530" y="94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7A1B2BA-C5AB-45D1-81E6-4E007C050F6C}"/>
              </a:ext>
            </a:extLst>
          </p:cNvPr>
          <p:cNvGrpSpPr/>
          <p:nvPr/>
        </p:nvGrpSpPr>
        <p:grpSpPr>
          <a:xfrm>
            <a:off x="3590230" y="4105162"/>
            <a:ext cx="2654441" cy="1652157"/>
            <a:chOff x="3590230" y="4105162"/>
            <a:chExt cx="2654441" cy="1652157"/>
          </a:xfrm>
        </p:grpSpPr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E64E5D7D-0485-4A23-8555-EB0C2812C8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0230" y="4635922"/>
              <a:ext cx="1123533" cy="678802"/>
            </a:xfrm>
            <a:custGeom>
              <a:avLst/>
              <a:gdLst>
                <a:gd name="T0" fmla="*/ 215 w 1584"/>
                <a:gd name="T1" fmla="*/ 155 h 957"/>
                <a:gd name="T2" fmla="*/ 124 w 1584"/>
                <a:gd name="T3" fmla="*/ 319 h 957"/>
                <a:gd name="T4" fmla="*/ 32 w 1584"/>
                <a:gd name="T5" fmla="*/ 400 h 957"/>
                <a:gd name="T6" fmla="*/ 15 w 1584"/>
                <a:gd name="T7" fmla="*/ 536 h 957"/>
                <a:gd name="T8" fmla="*/ 8 w 1584"/>
                <a:gd name="T9" fmla="*/ 569 h 957"/>
                <a:gd name="T10" fmla="*/ 37 w 1584"/>
                <a:gd name="T11" fmla="*/ 643 h 957"/>
                <a:gd name="T12" fmla="*/ 101 w 1584"/>
                <a:gd name="T13" fmla="*/ 725 h 957"/>
                <a:gd name="T14" fmla="*/ 134 w 1584"/>
                <a:gd name="T15" fmla="*/ 812 h 957"/>
                <a:gd name="T16" fmla="*/ 215 w 1584"/>
                <a:gd name="T17" fmla="*/ 814 h 957"/>
                <a:gd name="T18" fmla="*/ 459 w 1584"/>
                <a:gd name="T19" fmla="*/ 823 h 957"/>
                <a:gd name="T20" fmla="*/ 489 w 1584"/>
                <a:gd name="T21" fmla="*/ 931 h 957"/>
                <a:gd name="T22" fmla="*/ 587 w 1584"/>
                <a:gd name="T23" fmla="*/ 957 h 957"/>
                <a:gd name="T24" fmla="*/ 643 w 1584"/>
                <a:gd name="T25" fmla="*/ 931 h 957"/>
                <a:gd name="T26" fmla="*/ 1289 w 1584"/>
                <a:gd name="T27" fmla="*/ 817 h 957"/>
                <a:gd name="T28" fmla="*/ 1340 w 1584"/>
                <a:gd name="T29" fmla="*/ 878 h 957"/>
                <a:gd name="T30" fmla="*/ 1453 w 1584"/>
                <a:gd name="T31" fmla="*/ 865 h 957"/>
                <a:gd name="T32" fmla="*/ 1487 w 1584"/>
                <a:gd name="T33" fmla="*/ 773 h 957"/>
                <a:gd name="T34" fmla="*/ 1541 w 1584"/>
                <a:gd name="T35" fmla="*/ 751 h 957"/>
                <a:gd name="T36" fmla="*/ 1566 w 1584"/>
                <a:gd name="T37" fmla="*/ 682 h 957"/>
                <a:gd name="T38" fmla="*/ 1583 w 1584"/>
                <a:gd name="T39" fmla="*/ 616 h 957"/>
                <a:gd name="T40" fmla="*/ 1549 w 1584"/>
                <a:gd name="T41" fmla="*/ 555 h 957"/>
                <a:gd name="T42" fmla="*/ 1512 w 1584"/>
                <a:gd name="T43" fmla="*/ 452 h 957"/>
                <a:gd name="T44" fmla="*/ 1457 w 1584"/>
                <a:gd name="T45" fmla="*/ 356 h 957"/>
                <a:gd name="T46" fmla="*/ 1477 w 1584"/>
                <a:gd name="T47" fmla="*/ 299 h 957"/>
                <a:gd name="T48" fmla="*/ 1415 w 1584"/>
                <a:gd name="T49" fmla="*/ 288 h 957"/>
                <a:gd name="T50" fmla="*/ 1385 w 1584"/>
                <a:gd name="T51" fmla="*/ 322 h 957"/>
                <a:gd name="T52" fmla="*/ 1415 w 1584"/>
                <a:gd name="T53" fmla="*/ 355 h 957"/>
                <a:gd name="T54" fmla="*/ 1019 w 1584"/>
                <a:gd name="T55" fmla="*/ 128 h 957"/>
                <a:gd name="T56" fmla="*/ 903 w 1584"/>
                <a:gd name="T57" fmla="*/ 89 h 957"/>
                <a:gd name="T58" fmla="*/ 881 w 1584"/>
                <a:gd name="T59" fmla="*/ 46 h 957"/>
                <a:gd name="T60" fmla="*/ 850 w 1584"/>
                <a:gd name="T61" fmla="*/ 73 h 957"/>
                <a:gd name="T62" fmla="*/ 689 w 1584"/>
                <a:gd name="T63" fmla="*/ 41 h 957"/>
                <a:gd name="T64" fmla="*/ 702 w 1584"/>
                <a:gd name="T65" fmla="*/ 12 h 957"/>
                <a:gd name="T66" fmla="*/ 538 w 1584"/>
                <a:gd name="T67" fmla="*/ 1 h 957"/>
                <a:gd name="T68" fmla="*/ 493 w 1584"/>
                <a:gd name="T69" fmla="*/ 24 h 957"/>
                <a:gd name="T70" fmla="*/ 524 w 1584"/>
                <a:gd name="T71" fmla="*/ 49 h 957"/>
                <a:gd name="T72" fmla="*/ 356 w 1584"/>
                <a:gd name="T73" fmla="*/ 84 h 957"/>
                <a:gd name="T74" fmla="*/ 321 w 1584"/>
                <a:gd name="T75" fmla="*/ 65 h 957"/>
                <a:gd name="T76" fmla="*/ 297 w 1584"/>
                <a:gd name="T77" fmla="*/ 102 h 957"/>
                <a:gd name="T78" fmla="*/ 541 w 1584"/>
                <a:gd name="T79" fmla="*/ 137 h 957"/>
                <a:gd name="T80" fmla="*/ 884 w 1584"/>
                <a:gd name="T81" fmla="*/ 123 h 957"/>
                <a:gd name="T82" fmla="*/ 1037 w 1584"/>
                <a:gd name="T83" fmla="*/ 173 h 957"/>
                <a:gd name="T84" fmla="*/ 979 w 1584"/>
                <a:gd name="T85" fmla="*/ 338 h 957"/>
                <a:gd name="T86" fmla="*/ 625 w 1584"/>
                <a:gd name="T87" fmla="*/ 360 h 957"/>
                <a:gd name="T88" fmla="*/ 584 w 1584"/>
                <a:gd name="T89" fmla="*/ 327 h 957"/>
                <a:gd name="T90" fmla="*/ 489 w 1584"/>
                <a:gd name="T91" fmla="*/ 327 h 957"/>
                <a:gd name="T92" fmla="*/ 387 w 1584"/>
                <a:gd name="T93" fmla="*/ 389 h 957"/>
                <a:gd name="T94" fmla="*/ 365 w 1584"/>
                <a:gd name="T95" fmla="*/ 397 h 957"/>
                <a:gd name="T96" fmla="*/ 279 w 1584"/>
                <a:gd name="T97" fmla="*/ 294 h 957"/>
                <a:gd name="T98" fmla="*/ 234 w 1584"/>
                <a:gd name="T99" fmla="*/ 386 h 957"/>
                <a:gd name="T100" fmla="*/ 178 w 1584"/>
                <a:gd name="T101" fmla="*/ 294 h 957"/>
                <a:gd name="T102" fmla="*/ 926 w 1584"/>
                <a:gd name="T103" fmla="*/ 624 h 957"/>
                <a:gd name="T104" fmla="*/ 639 w 1584"/>
                <a:gd name="T105" fmla="*/ 616 h 957"/>
                <a:gd name="T106" fmla="*/ 658 w 1584"/>
                <a:gd name="T107" fmla="*/ 514 h 957"/>
                <a:gd name="T108" fmla="*/ 902 w 1584"/>
                <a:gd name="T109" fmla="*/ 504 h 957"/>
                <a:gd name="T110" fmla="*/ 1510 w 1584"/>
                <a:gd name="T111" fmla="*/ 468 h 957"/>
                <a:gd name="T112" fmla="*/ 1364 w 1584"/>
                <a:gd name="T113" fmla="*/ 588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4" h="957">
                  <a:moveTo>
                    <a:pt x="302" y="116"/>
                  </a:moveTo>
                  <a:lnTo>
                    <a:pt x="302" y="116"/>
                  </a:lnTo>
                  <a:lnTo>
                    <a:pt x="293" y="118"/>
                  </a:lnTo>
                  <a:lnTo>
                    <a:pt x="269" y="127"/>
                  </a:lnTo>
                  <a:lnTo>
                    <a:pt x="255" y="132"/>
                  </a:lnTo>
                  <a:lnTo>
                    <a:pt x="240" y="139"/>
                  </a:lnTo>
                  <a:lnTo>
                    <a:pt x="226" y="147"/>
                  </a:lnTo>
                  <a:lnTo>
                    <a:pt x="215" y="155"/>
                  </a:lnTo>
                  <a:lnTo>
                    <a:pt x="215" y="155"/>
                  </a:lnTo>
                  <a:lnTo>
                    <a:pt x="209" y="161"/>
                  </a:lnTo>
                  <a:lnTo>
                    <a:pt x="202" y="169"/>
                  </a:lnTo>
                  <a:lnTo>
                    <a:pt x="188" y="192"/>
                  </a:lnTo>
                  <a:lnTo>
                    <a:pt x="173" y="218"/>
                  </a:lnTo>
                  <a:lnTo>
                    <a:pt x="159" y="246"/>
                  </a:lnTo>
                  <a:lnTo>
                    <a:pt x="134" y="296"/>
                  </a:lnTo>
                  <a:lnTo>
                    <a:pt x="124" y="319"/>
                  </a:lnTo>
                  <a:lnTo>
                    <a:pt x="124" y="319"/>
                  </a:lnTo>
                  <a:lnTo>
                    <a:pt x="86" y="346"/>
                  </a:lnTo>
                  <a:lnTo>
                    <a:pt x="57" y="367"/>
                  </a:lnTo>
                  <a:lnTo>
                    <a:pt x="47" y="376"/>
                  </a:lnTo>
                  <a:lnTo>
                    <a:pt x="39" y="382"/>
                  </a:lnTo>
                  <a:lnTo>
                    <a:pt x="39" y="382"/>
                  </a:lnTo>
                  <a:lnTo>
                    <a:pt x="35" y="389"/>
                  </a:lnTo>
                  <a:lnTo>
                    <a:pt x="32" y="400"/>
                  </a:lnTo>
                  <a:lnTo>
                    <a:pt x="25" y="428"/>
                  </a:lnTo>
                  <a:lnTo>
                    <a:pt x="19" y="459"/>
                  </a:lnTo>
                  <a:lnTo>
                    <a:pt x="15" y="485"/>
                  </a:lnTo>
                  <a:lnTo>
                    <a:pt x="15" y="485"/>
                  </a:lnTo>
                  <a:lnTo>
                    <a:pt x="14" y="505"/>
                  </a:lnTo>
                  <a:lnTo>
                    <a:pt x="15" y="521"/>
                  </a:lnTo>
                  <a:lnTo>
                    <a:pt x="15" y="536"/>
                  </a:lnTo>
                  <a:lnTo>
                    <a:pt x="15" y="536"/>
                  </a:lnTo>
                  <a:lnTo>
                    <a:pt x="9" y="543"/>
                  </a:lnTo>
                  <a:lnTo>
                    <a:pt x="4" y="548"/>
                  </a:lnTo>
                  <a:lnTo>
                    <a:pt x="0" y="552"/>
                  </a:lnTo>
                  <a:lnTo>
                    <a:pt x="0" y="552"/>
                  </a:lnTo>
                  <a:lnTo>
                    <a:pt x="0" y="554"/>
                  </a:lnTo>
                  <a:lnTo>
                    <a:pt x="1" y="555"/>
                  </a:lnTo>
                  <a:lnTo>
                    <a:pt x="4" y="562"/>
                  </a:lnTo>
                  <a:lnTo>
                    <a:pt x="8" y="569"/>
                  </a:lnTo>
                  <a:lnTo>
                    <a:pt x="10" y="576"/>
                  </a:lnTo>
                  <a:lnTo>
                    <a:pt x="10" y="576"/>
                  </a:lnTo>
                  <a:lnTo>
                    <a:pt x="13" y="588"/>
                  </a:lnTo>
                  <a:lnTo>
                    <a:pt x="18" y="608"/>
                  </a:lnTo>
                  <a:lnTo>
                    <a:pt x="22" y="620"/>
                  </a:lnTo>
                  <a:lnTo>
                    <a:pt x="27" y="630"/>
                  </a:lnTo>
                  <a:lnTo>
                    <a:pt x="32" y="638"/>
                  </a:lnTo>
                  <a:lnTo>
                    <a:pt x="37" y="643"/>
                  </a:lnTo>
                  <a:lnTo>
                    <a:pt x="37" y="643"/>
                  </a:lnTo>
                  <a:lnTo>
                    <a:pt x="49" y="649"/>
                  </a:lnTo>
                  <a:lnTo>
                    <a:pt x="61" y="653"/>
                  </a:lnTo>
                  <a:lnTo>
                    <a:pt x="73" y="658"/>
                  </a:lnTo>
                  <a:lnTo>
                    <a:pt x="97" y="691"/>
                  </a:lnTo>
                  <a:lnTo>
                    <a:pt x="97" y="691"/>
                  </a:lnTo>
                  <a:lnTo>
                    <a:pt x="99" y="707"/>
                  </a:lnTo>
                  <a:lnTo>
                    <a:pt x="101" y="725"/>
                  </a:lnTo>
                  <a:lnTo>
                    <a:pt x="104" y="745"/>
                  </a:lnTo>
                  <a:lnTo>
                    <a:pt x="109" y="766"/>
                  </a:lnTo>
                  <a:lnTo>
                    <a:pt x="115" y="787"/>
                  </a:lnTo>
                  <a:lnTo>
                    <a:pt x="119" y="795"/>
                  </a:lnTo>
                  <a:lnTo>
                    <a:pt x="123" y="802"/>
                  </a:lnTo>
                  <a:lnTo>
                    <a:pt x="128" y="808"/>
                  </a:lnTo>
                  <a:lnTo>
                    <a:pt x="134" y="812"/>
                  </a:lnTo>
                  <a:lnTo>
                    <a:pt x="134" y="812"/>
                  </a:lnTo>
                  <a:lnTo>
                    <a:pt x="145" y="817"/>
                  </a:lnTo>
                  <a:lnTo>
                    <a:pt x="157" y="819"/>
                  </a:lnTo>
                  <a:lnTo>
                    <a:pt x="169" y="821"/>
                  </a:lnTo>
                  <a:lnTo>
                    <a:pt x="182" y="822"/>
                  </a:lnTo>
                  <a:lnTo>
                    <a:pt x="192" y="821"/>
                  </a:lnTo>
                  <a:lnTo>
                    <a:pt x="202" y="819"/>
                  </a:lnTo>
                  <a:lnTo>
                    <a:pt x="210" y="817"/>
                  </a:lnTo>
                  <a:lnTo>
                    <a:pt x="215" y="814"/>
                  </a:lnTo>
                  <a:lnTo>
                    <a:pt x="215" y="814"/>
                  </a:lnTo>
                  <a:lnTo>
                    <a:pt x="219" y="811"/>
                  </a:lnTo>
                  <a:lnTo>
                    <a:pt x="222" y="803"/>
                  </a:lnTo>
                  <a:lnTo>
                    <a:pt x="227" y="784"/>
                  </a:lnTo>
                  <a:lnTo>
                    <a:pt x="231" y="768"/>
                  </a:lnTo>
                  <a:lnTo>
                    <a:pt x="233" y="760"/>
                  </a:lnTo>
                  <a:lnTo>
                    <a:pt x="459" y="823"/>
                  </a:lnTo>
                  <a:lnTo>
                    <a:pt x="459" y="823"/>
                  </a:lnTo>
                  <a:lnTo>
                    <a:pt x="460" y="837"/>
                  </a:lnTo>
                  <a:lnTo>
                    <a:pt x="461" y="852"/>
                  </a:lnTo>
                  <a:lnTo>
                    <a:pt x="464" y="870"/>
                  </a:lnTo>
                  <a:lnTo>
                    <a:pt x="469" y="889"/>
                  </a:lnTo>
                  <a:lnTo>
                    <a:pt x="475" y="908"/>
                  </a:lnTo>
                  <a:lnTo>
                    <a:pt x="479" y="915"/>
                  </a:lnTo>
                  <a:lnTo>
                    <a:pt x="484" y="923"/>
                  </a:lnTo>
                  <a:lnTo>
                    <a:pt x="489" y="931"/>
                  </a:lnTo>
                  <a:lnTo>
                    <a:pt x="495" y="936"/>
                  </a:lnTo>
                  <a:lnTo>
                    <a:pt x="495" y="936"/>
                  </a:lnTo>
                  <a:lnTo>
                    <a:pt x="503" y="941"/>
                  </a:lnTo>
                  <a:lnTo>
                    <a:pt x="510" y="944"/>
                  </a:lnTo>
                  <a:lnTo>
                    <a:pt x="528" y="951"/>
                  </a:lnTo>
                  <a:lnTo>
                    <a:pt x="547" y="955"/>
                  </a:lnTo>
                  <a:lnTo>
                    <a:pt x="567" y="957"/>
                  </a:lnTo>
                  <a:lnTo>
                    <a:pt x="587" y="957"/>
                  </a:lnTo>
                  <a:lnTo>
                    <a:pt x="605" y="953"/>
                  </a:lnTo>
                  <a:lnTo>
                    <a:pt x="614" y="952"/>
                  </a:lnTo>
                  <a:lnTo>
                    <a:pt x="622" y="950"/>
                  </a:lnTo>
                  <a:lnTo>
                    <a:pt x="628" y="946"/>
                  </a:lnTo>
                  <a:lnTo>
                    <a:pt x="634" y="942"/>
                  </a:lnTo>
                  <a:lnTo>
                    <a:pt x="634" y="942"/>
                  </a:lnTo>
                  <a:lnTo>
                    <a:pt x="639" y="937"/>
                  </a:lnTo>
                  <a:lnTo>
                    <a:pt x="643" y="931"/>
                  </a:lnTo>
                  <a:lnTo>
                    <a:pt x="652" y="917"/>
                  </a:lnTo>
                  <a:lnTo>
                    <a:pt x="659" y="900"/>
                  </a:lnTo>
                  <a:lnTo>
                    <a:pt x="666" y="884"/>
                  </a:lnTo>
                  <a:lnTo>
                    <a:pt x="673" y="855"/>
                  </a:lnTo>
                  <a:lnTo>
                    <a:pt x="676" y="842"/>
                  </a:lnTo>
                  <a:lnTo>
                    <a:pt x="1286" y="808"/>
                  </a:lnTo>
                  <a:lnTo>
                    <a:pt x="1286" y="808"/>
                  </a:lnTo>
                  <a:lnTo>
                    <a:pt x="1289" y="817"/>
                  </a:lnTo>
                  <a:lnTo>
                    <a:pt x="1291" y="826"/>
                  </a:lnTo>
                  <a:lnTo>
                    <a:pt x="1296" y="837"/>
                  </a:lnTo>
                  <a:lnTo>
                    <a:pt x="1304" y="848"/>
                  </a:lnTo>
                  <a:lnTo>
                    <a:pt x="1314" y="860"/>
                  </a:lnTo>
                  <a:lnTo>
                    <a:pt x="1325" y="870"/>
                  </a:lnTo>
                  <a:lnTo>
                    <a:pt x="1333" y="874"/>
                  </a:lnTo>
                  <a:lnTo>
                    <a:pt x="1340" y="878"/>
                  </a:lnTo>
                  <a:lnTo>
                    <a:pt x="1340" y="878"/>
                  </a:lnTo>
                  <a:lnTo>
                    <a:pt x="1355" y="884"/>
                  </a:lnTo>
                  <a:lnTo>
                    <a:pt x="1373" y="886"/>
                  </a:lnTo>
                  <a:lnTo>
                    <a:pt x="1390" y="888"/>
                  </a:lnTo>
                  <a:lnTo>
                    <a:pt x="1406" y="886"/>
                  </a:lnTo>
                  <a:lnTo>
                    <a:pt x="1422" y="883"/>
                  </a:lnTo>
                  <a:lnTo>
                    <a:pt x="1436" y="876"/>
                  </a:lnTo>
                  <a:lnTo>
                    <a:pt x="1448" y="870"/>
                  </a:lnTo>
                  <a:lnTo>
                    <a:pt x="1453" y="865"/>
                  </a:lnTo>
                  <a:lnTo>
                    <a:pt x="1458" y="860"/>
                  </a:lnTo>
                  <a:lnTo>
                    <a:pt x="1458" y="860"/>
                  </a:lnTo>
                  <a:lnTo>
                    <a:pt x="1464" y="848"/>
                  </a:lnTo>
                  <a:lnTo>
                    <a:pt x="1470" y="835"/>
                  </a:lnTo>
                  <a:lnTo>
                    <a:pt x="1477" y="821"/>
                  </a:lnTo>
                  <a:lnTo>
                    <a:pt x="1481" y="806"/>
                  </a:lnTo>
                  <a:lnTo>
                    <a:pt x="1486" y="782"/>
                  </a:lnTo>
                  <a:lnTo>
                    <a:pt x="1487" y="773"/>
                  </a:lnTo>
                  <a:lnTo>
                    <a:pt x="1487" y="773"/>
                  </a:lnTo>
                  <a:lnTo>
                    <a:pt x="1503" y="771"/>
                  </a:lnTo>
                  <a:lnTo>
                    <a:pt x="1517" y="769"/>
                  </a:lnTo>
                  <a:lnTo>
                    <a:pt x="1523" y="766"/>
                  </a:lnTo>
                  <a:lnTo>
                    <a:pt x="1530" y="764"/>
                  </a:lnTo>
                  <a:lnTo>
                    <a:pt x="1530" y="764"/>
                  </a:lnTo>
                  <a:lnTo>
                    <a:pt x="1535" y="759"/>
                  </a:lnTo>
                  <a:lnTo>
                    <a:pt x="1541" y="751"/>
                  </a:lnTo>
                  <a:lnTo>
                    <a:pt x="1546" y="742"/>
                  </a:lnTo>
                  <a:lnTo>
                    <a:pt x="1553" y="734"/>
                  </a:lnTo>
                  <a:lnTo>
                    <a:pt x="1560" y="715"/>
                  </a:lnTo>
                  <a:lnTo>
                    <a:pt x="1563" y="706"/>
                  </a:lnTo>
                  <a:lnTo>
                    <a:pt x="1563" y="699"/>
                  </a:lnTo>
                  <a:lnTo>
                    <a:pt x="1563" y="699"/>
                  </a:lnTo>
                  <a:lnTo>
                    <a:pt x="1564" y="689"/>
                  </a:lnTo>
                  <a:lnTo>
                    <a:pt x="1566" y="682"/>
                  </a:lnTo>
                  <a:lnTo>
                    <a:pt x="1571" y="669"/>
                  </a:lnTo>
                  <a:lnTo>
                    <a:pt x="1571" y="669"/>
                  </a:lnTo>
                  <a:lnTo>
                    <a:pt x="1579" y="655"/>
                  </a:lnTo>
                  <a:lnTo>
                    <a:pt x="1583" y="644"/>
                  </a:lnTo>
                  <a:lnTo>
                    <a:pt x="1584" y="638"/>
                  </a:lnTo>
                  <a:lnTo>
                    <a:pt x="1584" y="630"/>
                  </a:lnTo>
                  <a:lnTo>
                    <a:pt x="1584" y="630"/>
                  </a:lnTo>
                  <a:lnTo>
                    <a:pt x="1583" y="616"/>
                  </a:lnTo>
                  <a:lnTo>
                    <a:pt x="1580" y="603"/>
                  </a:lnTo>
                  <a:lnTo>
                    <a:pt x="1578" y="593"/>
                  </a:lnTo>
                  <a:lnTo>
                    <a:pt x="1575" y="588"/>
                  </a:lnTo>
                  <a:lnTo>
                    <a:pt x="1575" y="588"/>
                  </a:lnTo>
                  <a:lnTo>
                    <a:pt x="1561" y="578"/>
                  </a:lnTo>
                  <a:lnTo>
                    <a:pt x="1551" y="569"/>
                  </a:lnTo>
                  <a:lnTo>
                    <a:pt x="1551" y="569"/>
                  </a:lnTo>
                  <a:lnTo>
                    <a:pt x="1549" y="555"/>
                  </a:lnTo>
                  <a:lnTo>
                    <a:pt x="1541" y="524"/>
                  </a:lnTo>
                  <a:lnTo>
                    <a:pt x="1537" y="505"/>
                  </a:lnTo>
                  <a:lnTo>
                    <a:pt x="1532" y="487"/>
                  </a:lnTo>
                  <a:lnTo>
                    <a:pt x="1526" y="472"/>
                  </a:lnTo>
                  <a:lnTo>
                    <a:pt x="1521" y="461"/>
                  </a:lnTo>
                  <a:lnTo>
                    <a:pt x="1521" y="461"/>
                  </a:lnTo>
                  <a:lnTo>
                    <a:pt x="1517" y="457"/>
                  </a:lnTo>
                  <a:lnTo>
                    <a:pt x="1512" y="452"/>
                  </a:lnTo>
                  <a:lnTo>
                    <a:pt x="1499" y="443"/>
                  </a:lnTo>
                  <a:lnTo>
                    <a:pt x="1483" y="434"/>
                  </a:lnTo>
                  <a:lnTo>
                    <a:pt x="1467" y="427"/>
                  </a:lnTo>
                  <a:lnTo>
                    <a:pt x="1438" y="414"/>
                  </a:lnTo>
                  <a:lnTo>
                    <a:pt x="1424" y="409"/>
                  </a:lnTo>
                  <a:lnTo>
                    <a:pt x="1445" y="355"/>
                  </a:lnTo>
                  <a:lnTo>
                    <a:pt x="1445" y="355"/>
                  </a:lnTo>
                  <a:lnTo>
                    <a:pt x="1457" y="356"/>
                  </a:lnTo>
                  <a:lnTo>
                    <a:pt x="1464" y="356"/>
                  </a:lnTo>
                  <a:lnTo>
                    <a:pt x="1468" y="355"/>
                  </a:lnTo>
                  <a:lnTo>
                    <a:pt x="1469" y="352"/>
                  </a:lnTo>
                  <a:lnTo>
                    <a:pt x="1469" y="352"/>
                  </a:lnTo>
                  <a:lnTo>
                    <a:pt x="1473" y="339"/>
                  </a:lnTo>
                  <a:lnTo>
                    <a:pt x="1475" y="319"/>
                  </a:lnTo>
                  <a:lnTo>
                    <a:pt x="1477" y="309"/>
                  </a:lnTo>
                  <a:lnTo>
                    <a:pt x="1477" y="299"/>
                  </a:lnTo>
                  <a:lnTo>
                    <a:pt x="1475" y="293"/>
                  </a:lnTo>
                  <a:lnTo>
                    <a:pt x="1474" y="290"/>
                  </a:lnTo>
                  <a:lnTo>
                    <a:pt x="1473" y="289"/>
                  </a:lnTo>
                  <a:lnTo>
                    <a:pt x="1473" y="289"/>
                  </a:lnTo>
                  <a:lnTo>
                    <a:pt x="1467" y="288"/>
                  </a:lnTo>
                  <a:lnTo>
                    <a:pt x="1459" y="286"/>
                  </a:lnTo>
                  <a:lnTo>
                    <a:pt x="1436" y="286"/>
                  </a:lnTo>
                  <a:lnTo>
                    <a:pt x="1415" y="288"/>
                  </a:lnTo>
                  <a:lnTo>
                    <a:pt x="1400" y="289"/>
                  </a:lnTo>
                  <a:lnTo>
                    <a:pt x="1400" y="289"/>
                  </a:lnTo>
                  <a:lnTo>
                    <a:pt x="1393" y="290"/>
                  </a:lnTo>
                  <a:lnTo>
                    <a:pt x="1390" y="294"/>
                  </a:lnTo>
                  <a:lnTo>
                    <a:pt x="1387" y="300"/>
                  </a:lnTo>
                  <a:lnTo>
                    <a:pt x="1385" y="309"/>
                  </a:lnTo>
                  <a:lnTo>
                    <a:pt x="1385" y="309"/>
                  </a:lnTo>
                  <a:lnTo>
                    <a:pt x="1385" y="322"/>
                  </a:lnTo>
                  <a:lnTo>
                    <a:pt x="1383" y="336"/>
                  </a:lnTo>
                  <a:lnTo>
                    <a:pt x="1385" y="346"/>
                  </a:lnTo>
                  <a:lnTo>
                    <a:pt x="1386" y="349"/>
                  </a:lnTo>
                  <a:lnTo>
                    <a:pt x="1388" y="352"/>
                  </a:lnTo>
                  <a:lnTo>
                    <a:pt x="1388" y="352"/>
                  </a:lnTo>
                  <a:lnTo>
                    <a:pt x="1395" y="353"/>
                  </a:lnTo>
                  <a:lnTo>
                    <a:pt x="1403" y="355"/>
                  </a:lnTo>
                  <a:lnTo>
                    <a:pt x="1415" y="355"/>
                  </a:lnTo>
                  <a:lnTo>
                    <a:pt x="1400" y="397"/>
                  </a:lnTo>
                  <a:lnTo>
                    <a:pt x="1206" y="361"/>
                  </a:lnTo>
                  <a:lnTo>
                    <a:pt x="1206" y="361"/>
                  </a:lnTo>
                  <a:lnTo>
                    <a:pt x="1121" y="252"/>
                  </a:lnTo>
                  <a:lnTo>
                    <a:pt x="1059" y="174"/>
                  </a:lnTo>
                  <a:lnTo>
                    <a:pt x="1023" y="131"/>
                  </a:lnTo>
                  <a:lnTo>
                    <a:pt x="1023" y="131"/>
                  </a:lnTo>
                  <a:lnTo>
                    <a:pt x="1019" y="128"/>
                  </a:lnTo>
                  <a:lnTo>
                    <a:pt x="1013" y="125"/>
                  </a:lnTo>
                  <a:lnTo>
                    <a:pt x="998" y="120"/>
                  </a:lnTo>
                  <a:lnTo>
                    <a:pt x="978" y="113"/>
                  </a:lnTo>
                  <a:lnTo>
                    <a:pt x="958" y="108"/>
                  </a:lnTo>
                  <a:lnTo>
                    <a:pt x="920" y="101"/>
                  </a:lnTo>
                  <a:lnTo>
                    <a:pt x="902" y="98"/>
                  </a:lnTo>
                  <a:lnTo>
                    <a:pt x="902" y="98"/>
                  </a:lnTo>
                  <a:lnTo>
                    <a:pt x="903" y="89"/>
                  </a:lnTo>
                  <a:lnTo>
                    <a:pt x="902" y="80"/>
                  </a:lnTo>
                  <a:lnTo>
                    <a:pt x="901" y="70"/>
                  </a:lnTo>
                  <a:lnTo>
                    <a:pt x="898" y="60"/>
                  </a:lnTo>
                  <a:lnTo>
                    <a:pt x="896" y="56"/>
                  </a:lnTo>
                  <a:lnTo>
                    <a:pt x="893" y="53"/>
                  </a:lnTo>
                  <a:lnTo>
                    <a:pt x="891" y="50"/>
                  </a:lnTo>
                  <a:lnTo>
                    <a:pt x="886" y="48"/>
                  </a:lnTo>
                  <a:lnTo>
                    <a:pt x="881" y="46"/>
                  </a:lnTo>
                  <a:lnTo>
                    <a:pt x="875" y="46"/>
                  </a:lnTo>
                  <a:lnTo>
                    <a:pt x="875" y="46"/>
                  </a:lnTo>
                  <a:lnTo>
                    <a:pt x="869" y="48"/>
                  </a:lnTo>
                  <a:lnTo>
                    <a:pt x="864" y="50"/>
                  </a:lnTo>
                  <a:lnTo>
                    <a:pt x="860" y="53"/>
                  </a:lnTo>
                  <a:lnTo>
                    <a:pt x="858" y="56"/>
                  </a:lnTo>
                  <a:lnTo>
                    <a:pt x="853" y="64"/>
                  </a:lnTo>
                  <a:lnTo>
                    <a:pt x="850" y="73"/>
                  </a:lnTo>
                  <a:lnTo>
                    <a:pt x="850" y="80"/>
                  </a:lnTo>
                  <a:lnTo>
                    <a:pt x="850" y="88"/>
                  </a:lnTo>
                  <a:lnTo>
                    <a:pt x="851" y="94"/>
                  </a:lnTo>
                  <a:lnTo>
                    <a:pt x="673" y="89"/>
                  </a:lnTo>
                  <a:lnTo>
                    <a:pt x="673" y="46"/>
                  </a:lnTo>
                  <a:lnTo>
                    <a:pt x="673" y="46"/>
                  </a:lnTo>
                  <a:lnTo>
                    <a:pt x="678" y="45"/>
                  </a:lnTo>
                  <a:lnTo>
                    <a:pt x="689" y="41"/>
                  </a:lnTo>
                  <a:lnTo>
                    <a:pt x="695" y="37"/>
                  </a:lnTo>
                  <a:lnTo>
                    <a:pt x="700" y="35"/>
                  </a:lnTo>
                  <a:lnTo>
                    <a:pt x="702" y="31"/>
                  </a:lnTo>
                  <a:lnTo>
                    <a:pt x="704" y="29"/>
                  </a:lnTo>
                  <a:lnTo>
                    <a:pt x="704" y="29"/>
                  </a:lnTo>
                  <a:lnTo>
                    <a:pt x="704" y="22"/>
                  </a:lnTo>
                  <a:lnTo>
                    <a:pt x="704" y="16"/>
                  </a:lnTo>
                  <a:lnTo>
                    <a:pt x="702" y="12"/>
                  </a:lnTo>
                  <a:lnTo>
                    <a:pt x="700" y="10"/>
                  </a:lnTo>
                  <a:lnTo>
                    <a:pt x="695" y="7"/>
                  </a:lnTo>
                  <a:lnTo>
                    <a:pt x="689" y="5"/>
                  </a:lnTo>
                  <a:lnTo>
                    <a:pt x="689" y="5"/>
                  </a:lnTo>
                  <a:lnTo>
                    <a:pt x="675" y="2"/>
                  </a:lnTo>
                  <a:lnTo>
                    <a:pt x="653" y="1"/>
                  </a:lnTo>
                  <a:lnTo>
                    <a:pt x="594" y="0"/>
                  </a:lnTo>
                  <a:lnTo>
                    <a:pt x="538" y="1"/>
                  </a:lnTo>
                  <a:lnTo>
                    <a:pt x="518" y="2"/>
                  </a:lnTo>
                  <a:lnTo>
                    <a:pt x="508" y="5"/>
                  </a:lnTo>
                  <a:lnTo>
                    <a:pt x="508" y="5"/>
                  </a:lnTo>
                  <a:lnTo>
                    <a:pt x="503" y="6"/>
                  </a:lnTo>
                  <a:lnTo>
                    <a:pt x="499" y="10"/>
                  </a:lnTo>
                  <a:lnTo>
                    <a:pt x="497" y="13"/>
                  </a:lnTo>
                  <a:lnTo>
                    <a:pt x="494" y="19"/>
                  </a:lnTo>
                  <a:lnTo>
                    <a:pt x="493" y="24"/>
                  </a:lnTo>
                  <a:lnTo>
                    <a:pt x="493" y="29"/>
                  </a:lnTo>
                  <a:lnTo>
                    <a:pt x="494" y="34"/>
                  </a:lnTo>
                  <a:lnTo>
                    <a:pt x="495" y="37"/>
                  </a:lnTo>
                  <a:lnTo>
                    <a:pt x="495" y="37"/>
                  </a:lnTo>
                  <a:lnTo>
                    <a:pt x="499" y="41"/>
                  </a:lnTo>
                  <a:lnTo>
                    <a:pt x="503" y="44"/>
                  </a:lnTo>
                  <a:lnTo>
                    <a:pt x="514" y="48"/>
                  </a:lnTo>
                  <a:lnTo>
                    <a:pt x="524" y="49"/>
                  </a:lnTo>
                  <a:lnTo>
                    <a:pt x="528" y="50"/>
                  </a:lnTo>
                  <a:lnTo>
                    <a:pt x="526" y="83"/>
                  </a:lnTo>
                  <a:lnTo>
                    <a:pt x="526" y="94"/>
                  </a:lnTo>
                  <a:lnTo>
                    <a:pt x="360" y="109"/>
                  </a:lnTo>
                  <a:lnTo>
                    <a:pt x="360" y="109"/>
                  </a:lnTo>
                  <a:lnTo>
                    <a:pt x="359" y="102"/>
                  </a:lnTo>
                  <a:lnTo>
                    <a:pt x="359" y="93"/>
                  </a:lnTo>
                  <a:lnTo>
                    <a:pt x="356" y="84"/>
                  </a:lnTo>
                  <a:lnTo>
                    <a:pt x="351" y="75"/>
                  </a:lnTo>
                  <a:lnTo>
                    <a:pt x="349" y="72"/>
                  </a:lnTo>
                  <a:lnTo>
                    <a:pt x="344" y="69"/>
                  </a:lnTo>
                  <a:lnTo>
                    <a:pt x="340" y="67"/>
                  </a:lnTo>
                  <a:lnTo>
                    <a:pt x="334" y="64"/>
                  </a:lnTo>
                  <a:lnTo>
                    <a:pt x="327" y="64"/>
                  </a:lnTo>
                  <a:lnTo>
                    <a:pt x="321" y="65"/>
                  </a:lnTo>
                  <a:lnTo>
                    <a:pt x="321" y="65"/>
                  </a:lnTo>
                  <a:lnTo>
                    <a:pt x="313" y="67"/>
                  </a:lnTo>
                  <a:lnTo>
                    <a:pt x="307" y="69"/>
                  </a:lnTo>
                  <a:lnTo>
                    <a:pt x="303" y="73"/>
                  </a:lnTo>
                  <a:lnTo>
                    <a:pt x="299" y="75"/>
                  </a:lnTo>
                  <a:lnTo>
                    <a:pt x="297" y="80"/>
                  </a:lnTo>
                  <a:lnTo>
                    <a:pt x="296" y="84"/>
                  </a:lnTo>
                  <a:lnTo>
                    <a:pt x="296" y="93"/>
                  </a:lnTo>
                  <a:lnTo>
                    <a:pt x="297" y="102"/>
                  </a:lnTo>
                  <a:lnTo>
                    <a:pt x="299" y="109"/>
                  </a:lnTo>
                  <a:lnTo>
                    <a:pt x="302" y="116"/>
                  </a:lnTo>
                  <a:lnTo>
                    <a:pt x="302" y="116"/>
                  </a:lnTo>
                  <a:close/>
                  <a:moveTo>
                    <a:pt x="438" y="155"/>
                  </a:moveTo>
                  <a:lnTo>
                    <a:pt x="438" y="155"/>
                  </a:lnTo>
                  <a:lnTo>
                    <a:pt x="456" y="151"/>
                  </a:lnTo>
                  <a:lnTo>
                    <a:pt x="505" y="142"/>
                  </a:lnTo>
                  <a:lnTo>
                    <a:pt x="541" y="137"/>
                  </a:lnTo>
                  <a:lnTo>
                    <a:pt x="582" y="132"/>
                  </a:lnTo>
                  <a:lnTo>
                    <a:pt x="629" y="128"/>
                  </a:lnTo>
                  <a:lnTo>
                    <a:pt x="682" y="125"/>
                  </a:lnTo>
                  <a:lnTo>
                    <a:pt x="682" y="125"/>
                  </a:lnTo>
                  <a:lnTo>
                    <a:pt x="737" y="123"/>
                  </a:lnTo>
                  <a:lnTo>
                    <a:pt x="790" y="122"/>
                  </a:lnTo>
                  <a:lnTo>
                    <a:pt x="839" y="122"/>
                  </a:lnTo>
                  <a:lnTo>
                    <a:pt x="884" y="123"/>
                  </a:lnTo>
                  <a:lnTo>
                    <a:pt x="923" y="125"/>
                  </a:lnTo>
                  <a:lnTo>
                    <a:pt x="956" y="127"/>
                  </a:lnTo>
                  <a:lnTo>
                    <a:pt x="980" y="131"/>
                  </a:lnTo>
                  <a:lnTo>
                    <a:pt x="995" y="135"/>
                  </a:lnTo>
                  <a:lnTo>
                    <a:pt x="995" y="135"/>
                  </a:lnTo>
                  <a:lnTo>
                    <a:pt x="1003" y="139"/>
                  </a:lnTo>
                  <a:lnTo>
                    <a:pt x="1012" y="146"/>
                  </a:lnTo>
                  <a:lnTo>
                    <a:pt x="1037" y="173"/>
                  </a:lnTo>
                  <a:lnTo>
                    <a:pt x="1067" y="207"/>
                  </a:lnTo>
                  <a:lnTo>
                    <a:pt x="1102" y="246"/>
                  </a:lnTo>
                  <a:lnTo>
                    <a:pt x="1160" y="317"/>
                  </a:lnTo>
                  <a:lnTo>
                    <a:pt x="1186" y="349"/>
                  </a:lnTo>
                  <a:lnTo>
                    <a:pt x="1186" y="349"/>
                  </a:lnTo>
                  <a:lnTo>
                    <a:pt x="1155" y="347"/>
                  </a:lnTo>
                  <a:lnTo>
                    <a:pt x="1079" y="342"/>
                  </a:lnTo>
                  <a:lnTo>
                    <a:pt x="979" y="338"/>
                  </a:lnTo>
                  <a:lnTo>
                    <a:pt x="929" y="337"/>
                  </a:lnTo>
                  <a:lnTo>
                    <a:pt x="882" y="337"/>
                  </a:lnTo>
                  <a:lnTo>
                    <a:pt x="882" y="337"/>
                  </a:lnTo>
                  <a:lnTo>
                    <a:pt x="835" y="338"/>
                  </a:lnTo>
                  <a:lnTo>
                    <a:pt x="787" y="342"/>
                  </a:lnTo>
                  <a:lnTo>
                    <a:pt x="739" y="346"/>
                  </a:lnTo>
                  <a:lnTo>
                    <a:pt x="695" y="351"/>
                  </a:lnTo>
                  <a:lnTo>
                    <a:pt x="625" y="360"/>
                  </a:lnTo>
                  <a:lnTo>
                    <a:pt x="598" y="365"/>
                  </a:lnTo>
                  <a:lnTo>
                    <a:pt x="598" y="365"/>
                  </a:lnTo>
                  <a:lnTo>
                    <a:pt x="595" y="352"/>
                  </a:lnTo>
                  <a:lnTo>
                    <a:pt x="593" y="341"/>
                  </a:lnTo>
                  <a:lnTo>
                    <a:pt x="589" y="331"/>
                  </a:lnTo>
                  <a:lnTo>
                    <a:pt x="589" y="331"/>
                  </a:lnTo>
                  <a:lnTo>
                    <a:pt x="586" y="329"/>
                  </a:lnTo>
                  <a:lnTo>
                    <a:pt x="584" y="327"/>
                  </a:lnTo>
                  <a:lnTo>
                    <a:pt x="572" y="324"/>
                  </a:lnTo>
                  <a:lnTo>
                    <a:pt x="557" y="323"/>
                  </a:lnTo>
                  <a:lnTo>
                    <a:pt x="541" y="323"/>
                  </a:lnTo>
                  <a:lnTo>
                    <a:pt x="509" y="324"/>
                  </a:lnTo>
                  <a:lnTo>
                    <a:pt x="493" y="324"/>
                  </a:lnTo>
                  <a:lnTo>
                    <a:pt x="493" y="324"/>
                  </a:lnTo>
                  <a:lnTo>
                    <a:pt x="491" y="325"/>
                  </a:lnTo>
                  <a:lnTo>
                    <a:pt x="489" y="327"/>
                  </a:lnTo>
                  <a:lnTo>
                    <a:pt x="486" y="332"/>
                  </a:lnTo>
                  <a:lnTo>
                    <a:pt x="481" y="349"/>
                  </a:lnTo>
                  <a:lnTo>
                    <a:pt x="478" y="373"/>
                  </a:lnTo>
                  <a:lnTo>
                    <a:pt x="450" y="373"/>
                  </a:lnTo>
                  <a:lnTo>
                    <a:pt x="438" y="155"/>
                  </a:lnTo>
                  <a:close/>
                  <a:moveTo>
                    <a:pt x="380" y="194"/>
                  </a:moveTo>
                  <a:lnTo>
                    <a:pt x="380" y="194"/>
                  </a:lnTo>
                  <a:lnTo>
                    <a:pt x="387" y="389"/>
                  </a:lnTo>
                  <a:lnTo>
                    <a:pt x="387" y="389"/>
                  </a:lnTo>
                  <a:lnTo>
                    <a:pt x="388" y="391"/>
                  </a:lnTo>
                  <a:lnTo>
                    <a:pt x="388" y="394"/>
                  </a:lnTo>
                  <a:lnTo>
                    <a:pt x="388" y="395"/>
                  </a:lnTo>
                  <a:lnTo>
                    <a:pt x="384" y="397"/>
                  </a:lnTo>
                  <a:lnTo>
                    <a:pt x="384" y="397"/>
                  </a:lnTo>
                  <a:lnTo>
                    <a:pt x="378" y="397"/>
                  </a:lnTo>
                  <a:lnTo>
                    <a:pt x="365" y="397"/>
                  </a:lnTo>
                  <a:lnTo>
                    <a:pt x="331" y="395"/>
                  </a:lnTo>
                  <a:lnTo>
                    <a:pt x="284" y="391"/>
                  </a:lnTo>
                  <a:lnTo>
                    <a:pt x="321" y="198"/>
                  </a:lnTo>
                  <a:lnTo>
                    <a:pt x="380" y="194"/>
                  </a:lnTo>
                  <a:close/>
                  <a:moveTo>
                    <a:pt x="291" y="204"/>
                  </a:moveTo>
                  <a:lnTo>
                    <a:pt x="291" y="204"/>
                  </a:lnTo>
                  <a:lnTo>
                    <a:pt x="287" y="232"/>
                  </a:lnTo>
                  <a:lnTo>
                    <a:pt x="279" y="294"/>
                  </a:lnTo>
                  <a:lnTo>
                    <a:pt x="274" y="327"/>
                  </a:lnTo>
                  <a:lnTo>
                    <a:pt x="269" y="356"/>
                  </a:lnTo>
                  <a:lnTo>
                    <a:pt x="263" y="376"/>
                  </a:lnTo>
                  <a:lnTo>
                    <a:pt x="260" y="382"/>
                  </a:lnTo>
                  <a:lnTo>
                    <a:pt x="257" y="385"/>
                  </a:lnTo>
                  <a:lnTo>
                    <a:pt x="257" y="385"/>
                  </a:lnTo>
                  <a:lnTo>
                    <a:pt x="248" y="386"/>
                  </a:lnTo>
                  <a:lnTo>
                    <a:pt x="234" y="386"/>
                  </a:lnTo>
                  <a:lnTo>
                    <a:pt x="196" y="386"/>
                  </a:lnTo>
                  <a:lnTo>
                    <a:pt x="162" y="385"/>
                  </a:lnTo>
                  <a:lnTo>
                    <a:pt x="150" y="384"/>
                  </a:lnTo>
                  <a:lnTo>
                    <a:pt x="145" y="382"/>
                  </a:lnTo>
                  <a:lnTo>
                    <a:pt x="145" y="382"/>
                  </a:lnTo>
                  <a:lnTo>
                    <a:pt x="148" y="373"/>
                  </a:lnTo>
                  <a:lnTo>
                    <a:pt x="155" y="353"/>
                  </a:lnTo>
                  <a:lnTo>
                    <a:pt x="178" y="294"/>
                  </a:lnTo>
                  <a:lnTo>
                    <a:pt x="212" y="209"/>
                  </a:lnTo>
                  <a:lnTo>
                    <a:pt x="291" y="204"/>
                  </a:lnTo>
                  <a:close/>
                  <a:moveTo>
                    <a:pt x="902" y="504"/>
                  </a:moveTo>
                  <a:lnTo>
                    <a:pt x="902" y="504"/>
                  </a:lnTo>
                  <a:lnTo>
                    <a:pt x="916" y="564"/>
                  </a:lnTo>
                  <a:lnTo>
                    <a:pt x="923" y="606"/>
                  </a:lnTo>
                  <a:lnTo>
                    <a:pt x="926" y="620"/>
                  </a:lnTo>
                  <a:lnTo>
                    <a:pt x="926" y="624"/>
                  </a:lnTo>
                  <a:lnTo>
                    <a:pt x="926" y="624"/>
                  </a:lnTo>
                  <a:lnTo>
                    <a:pt x="881" y="625"/>
                  </a:lnTo>
                  <a:lnTo>
                    <a:pt x="782" y="629"/>
                  </a:lnTo>
                  <a:lnTo>
                    <a:pt x="685" y="632"/>
                  </a:lnTo>
                  <a:lnTo>
                    <a:pt x="652" y="634"/>
                  </a:lnTo>
                  <a:lnTo>
                    <a:pt x="641" y="634"/>
                  </a:lnTo>
                  <a:lnTo>
                    <a:pt x="641" y="634"/>
                  </a:lnTo>
                  <a:lnTo>
                    <a:pt x="639" y="616"/>
                  </a:lnTo>
                  <a:lnTo>
                    <a:pt x="641" y="579"/>
                  </a:lnTo>
                  <a:lnTo>
                    <a:pt x="642" y="559"/>
                  </a:lnTo>
                  <a:lnTo>
                    <a:pt x="644" y="542"/>
                  </a:lnTo>
                  <a:lnTo>
                    <a:pt x="647" y="526"/>
                  </a:lnTo>
                  <a:lnTo>
                    <a:pt x="649" y="521"/>
                  </a:lnTo>
                  <a:lnTo>
                    <a:pt x="652" y="519"/>
                  </a:lnTo>
                  <a:lnTo>
                    <a:pt x="652" y="519"/>
                  </a:lnTo>
                  <a:lnTo>
                    <a:pt x="658" y="514"/>
                  </a:lnTo>
                  <a:lnTo>
                    <a:pt x="663" y="511"/>
                  </a:lnTo>
                  <a:lnTo>
                    <a:pt x="673" y="509"/>
                  </a:lnTo>
                  <a:lnTo>
                    <a:pt x="686" y="507"/>
                  </a:lnTo>
                  <a:lnTo>
                    <a:pt x="700" y="506"/>
                  </a:lnTo>
                  <a:lnTo>
                    <a:pt x="700" y="506"/>
                  </a:lnTo>
                  <a:lnTo>
                    <a:pt x="740" y="505"/>
                  </a:lnTo>
                  <a:lnTo>
                    <a:pt x="810" y="504"/>
                  </a:lnTo>
                  <a:lnTo>
                    <a:pt x="902" y="504"/>
                  </a:lnTo>
                  <a:lnTo>
                    <a:pt x="902" y="504"/>
                  </a:lnTo>
                  <a:close/>
                  <a:moveTo>
                    <a:pt x="1364" y="476"/>
                  </a:moveTo>
                  <a:lnTo>
                    <a:pt x="1364" y="476"/>
                  </a:lnTo>
                  <a:lnTo>
                    <a:pt x="1429" y="471"/>
                  </a:lnTo>
                  <a:lnTo>
                    <a:pt x="1502" y="467"/>
                  </a:lnTo>
                  <a:lnTo>
                    <a:pt x="1502" y="467"/>
                  </a:lnTo>
                  <a:lnTo>
                    <a:pt x="1506" y="467"/>
                  </a:lnTo>
                  <a:lnTo>
                    <a:pt x="1510" y="468"/>
                  </a:lnTo>
                  <a:lnTo>
                    <a:pt x="1515" y="472"/>
                  </a:lnTo>
                  <a:lnTo>
                    <a:pt x="1523" y="482"/>
                  </a:lnTo>
                  <a:lnTo>
                    <a:pt x="1523" y="482"/>
                  </a:lnTo>
                  <a:lnTo>
                    <a:pt x="1526" y="488"/>
                  </a:lnTo>
                  <a:lnTo>
                    <a:pt x="1529" y="500"/>
                  </a:lnTo>
                  <a:lnTo>
                    <a:pt x="1534" y="533"/>
                  </a:lnTo>
                  <a:lnTo>
                    <a:pt x="1539" y="578"/>
                  </a:lnTo>
                  <a:lnTo>
                    <a:pt x="1364" y="588"/>
                  </a:lnTo>
                  <a:lnTo>
                    <a:pt x="1364" y="476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0DD93C6C-F715-407B-980A-536F95126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2530" y="4105162"/>
              <a:ext cx="732141" cy="1652157"/>
            </a:xfrm>
            <a:custGeom>
              <a:avLst/>
              <a:gdLst>
                <a:gd name="T0" fmla="*/ 371 w 643"/>
                <a:gd name="T1" fmla="*/ 73 h 1451"/>
                <a:gd name="T2" fmla="*/ 361 w 643"/>
                <a:gd name="T3" fmla="*/ 145 h 1451"/>
                <a:gd name="T4" fmla="*/ 358 w 643"/>
                <a:gd name="T5" fmla="*/ 202 h 1451"/>
                <a:gd name="T6" fmla="*/ 391 w 643"/>
                <a:gd name="T7" fmla="*/ 226 h 1451"/>
                <a:gd name="T8" fmla="*/ 332 w 643"/>
                <a:gd name="T9" fmla="*/ 252 h 1451"/>
                <a:gd name="T10" fmla="*/ 238 w 643"/>
                <a:gd name="T11" fmla="*/ 246 h 1451"/>
                <a:gd name="T12" fmla="*/ 113 w 643"/>
                <a:gd name="T13" fmla="*/ 145 h 1451"/>
                <a:gd name="T14" fmla="*/ 111 w 643"/>
                <a:gd name="T15" fmla="*/ 116 h 1451"/>
                <a:gd name="T16" fmla="*/ 112 w 643"/>
                <a:gd name="T17" fmla="*/ 51 h 1451"/>
                <a:gd name="T18" fmla="*/ 83 w 643"/>
                <a:gd name="T19" fmla="*/ 17 h 1451"/>
                <a:gd name="T20" fmla="*/ 56 w 643"/>
                <a:gd name="T21" fmla="*/ 15 h 1451"/>
                <a:gd name="T22" fmla="*/ 32 w 643"/>
                <a:gd name="T23" fmla="*/ 1 h 1451"/>
                <a:gd name="T24" fmla="*/ 13 w 643"/>
                <a:gd name="T25" fmla="*/ 19 h 1451"/>
                <a:gd name="T26" fmla="*/ 28 w 643"/>
                <a:gd name="T27" fmla="*/ 66 h 1451"/>
                <a:gd name="T28" fmla="*/ 0 w 643"/>
                <a:gd name="T29" fmla="*/ 56 h 1451"/>
                <a:gd name="T30" fmla="*/ 28 w 643"/>
                <a:gd name="T31" fmla="*/ 99 h 1451"/>
                <a:gd name="T32" fmla="*/ 54 w 643"/>
                <a:gd name="T33" fmla="*/ 133 h 1451"/>
                <a:gd name="T34" fmla="*/ 122 w 643"/>
                <a:gd name="T35" fmla="*/ 290 h 1451"/>
                <a:gd name="T36" fmla="*/ 239 w 643"/>
                <a:gd name="T37" fmla="*/ 407 h 1451"/>
                <a:gd name="T38" fmla="*/ 269 w 643"/>
                <a:gd name="T39" fmla="*/ 479 h 1451"/>
                <a:gd name="T40" fmla="*/ 270 w 643"/>
                <a:gd name="T41" fmla="*/ 718 h 1451"/>
                <a:gd name="T42" fmla="*/ 302 w 643"/>
                <a:gd name="T43" fmla="*/ 743 h 1451"/>
                <a:gd name="T44" fmla="*/ 313 w 643"/>
                <a:gd name="T45" fmla="*/ 796 h 1451"/>
                <a:gd name="T46" fmla="*/ 292 w 643"/>
                <a:gd name="T47" fmla="*/ 801 h 1451"/>
                <a:gd name="T48" fmla="*/ 166 w 643"/>
                <a:gd name="T49" fmla="*/ 1021 h 1451"/>
                <a:gd name="T50" fmla="*/ 214 w 643"/>
                <a:gd name="T51" fmla="*/ 1156 h 1451"/>
                <a:gd name="T52" fmla="*/ 236 w 643"/>
                <a:gd name="T53" fmla="*/ 1350 h 1451"/>
                <a:gd name="T54" fmla="*/ 180 w 643"/>
                <a:gd name="T55" fmla="*/ 1397 h 1451"/>
                <a:gd name="T56" fmla="*/ 151 w 643"/>
                <a:gd name="T57" fmla="*/ 1429 h 1451"/>
                <a:gd name="T58" fmla="*/ 243 w 643"/>
                <a:gd name="T59" fmla="*/ 1444 h 1451"/>
                <a:gd name="T60" fmla="*/ 347 w 643"/>
                <a:gd name="T61" fmla="*/ 1405 h 1451"/>
                <a:gd name="T62" fmla="*/ 344 w 643"/>
                <a:gd name="T63" fmla="*/ 1345 h 1451"/>
                <a:gd name="T64" fmla="*/ 324 w 643"/>
                <a:gd name="T65" fmla="*/ 1272 h 1451"/>
                <a:gd name="T66" fmla="*/ 278 w 643"/>
                <a:gd name="T67" fmla="*/ 1082 h 1451"/>
                <a:gd name="T68" fmla="*/ 285 w 643"/>
                <a:gd name="T69" fmla="*/ 1021 h 1451"/>
                <a:gd name="T70" fmla="*/ 413 w 643"/>
                <a:gd name="T71" fmla="*/ 898 h 1451"/>
                <a:gd name="T72" fmla="*/ 529 w 643"/>
                <a:gd name="T73" fmla="*/ 1288 h 1451"/>
                <a:gd name="T74" fmla="*/ 536 w 643"/>
                <a:gd name="T75" fmla="*/ 1328 h 1451"/>
                <a:gd name="T76" fmla="*/ 524 w 643"/>
                <a:gd name="T77" fmla="*/ 1353 h 1451"/>
                <a:gd name="T78" fmla="*/ 507 w 643"/>
                <a:gd name="T79" fmla="*/ 1376 h 1451"/>
                <a:gd name="T80" fmla="*/ 459 w 643"/>
                <a:gd name="T81" fmla="*/ 1412 h 1451"/>
                <a:gd name="T82" fmla="*/ 479 w 643"/>
                <a:gd name="T83" fmla="*/ 1444 h 1451"/>
                <a:gd name="T84" fmla="*/ 622 w 643"/>
                <a:gd name="T85" fmla="*/ 1434 h 1451"/>
                <a:gd name="T86" fmla="*/ 612 w 643"/>
                <a:gd name="T87" fmla="*/ 1361 h 1451"/>
                <a:gd name="T88" fmla="*/ 614 w 643"/>
                <a:gd name="T89" fmla="*/ 1315 h 1451"/>
                <a:gd name="T90" fmla="*/ 608 w 643"/>
                <a:gd name="T91" fmla="*/ 1219 h 1451"/>
                <a:gd name="T92" fmla="*/ 551 w 643"/>
                <a:gd name="T93" fmla="*/ 876 h 1451"/>
                <a:gd name="T94" fmla="*/ 555 w 643"/>
                <a:gd name="T95" fmla="*/ 768 h 1451"/>
                <a:gd name="T96" fmla="*/ 588 w 643"/>
                <a:gd name="T97" fmla="*/ 787 h 1451"/>
                <a:gd name="T98" fmla="*/ 593 w 643"/>
                <a:gd name="T99" fmla="*/ 827 h 1451"/>
                <a:gd name="T100" fmla="*/ 582 w 643"/>
                <a:gd name="T101" fmla="*/ 847 h 1451"/>
                <a:gd name="T102" fmla="*/ 599 w 643"/>
                <a:gd name="T103" fmla="*/ 856 h 1451"/>
                <a:gd name="T104" fmla="*/ 634 w 643"/>
                <a:gd name="T105" fmla="*/ 844 h 1451"/>
                <a:gd name="T106" fmla="*/ 641 w 643"/>
                <a:gd name="T107" fmla="*/ 781 h 1451"/>
                <a:gd name="T108" fmla="*/ 623 w 643"/>
                <a:gd name="T109" fmla="*/ 723 h 1451"/>
                <a:gd name="T110" fmla="*/ 593 w 643"/>
                <a:gd name="T111" fmla="*/ 507 h 1451"/>
                <a:gd name="T112" fmla="*/ 560 w 643"/>
                <a:gd name="T113" fmla="*/ 417 h 1451"/>
                <a:gd name="T114" fmla="*/ 602 w 643"/>
                <a:gd name="T115" fmla="*/ 349 h 1451"/>
                <a:gd name="T116" fmla="*/ 573 w 643"/>
                <a:gd name="T117" fmla="*/ 268 h 1451"/>
                <a:gd name="T118" fmla="*/ 543 w 643"/>
                <a:gd name="T119" fmla="*/ 218 h 1451"/>
                <a:gd name="T120" fmla="*/ 526 w 643"/>
                <a:gd name="T121" fmla="*/ 164 h 1451"/>
                <a:gd name="T122" fmla="*/ 491 w 643"/>
                <a:gd name="T123" fmla="*/ 57 h 1451"/>
                <a:gd name="T124" fmla="*/ 423 w 643"/>
                <a:gd name="T125" fmla="*/ 4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1451">
                  <a:moveTo>
                    <a:pt x="397" y="52"/>
                  </a:moveTo>
                  <a:lnTo>
                    <a:pt x="397" y="52"/>
                  </a:lnTo>
                  <a:lnTo>
                    <a:pt x="396" y="54"/>
                  </a:lnTo>
                  <a:lnTo>
                    <a:pt x="389" y="55"/>
                  </a:lnTo>
                  <a:lnTo>
                    <a:pt x="386" y="57"/>
                  </a:lnTo>
                  <a:lnTo>
                    <a:pt x="381" y="61"/>
                  </a:lnTo>
                  <a:lnTo>
                    <a:pt x="376" y="66"/>
                  </a:lnTo>
                  <a:lnTo>
                    <a:pt x="371" y="73"/>
                  </a:lnTo>
                  <a:lnTo>
                    <a:pt x="371" y="73"/>
                  </a:lnTo>
                  <a:lnTo>
                    <a:pt x="367" y="81"/>
                  </a:lnTo>
                  <a:lnTo>
                    <a:pt x="364" y="91"/>
                  </a:lnTo>
                  <a:lnTo>
                    <a:pt x="364" y="101"/>
                  </a:lnTo>
                  <a:lnTo>
                    <a:pt x="364" y="111"/>
                  </a:lnTo>
                  <a:lnTo>
                    <a:pt x="366" y="129"/>
                  </a:lnTo>
                  <a:lnTo>
                    <a:pt x="366" y="135"/>
                  </a:lnTo>
                  <a:lnTo>
                    <a:pt x="364" y="139"/>
                  </a:lnTo>
                  <a:lnTo>
                    <a:pt x="364" y="139"/>
                  </a:lnTo>
                  <a:lnTo>
                    <a:pt x="361" y="145"/>
                  </a:lnTo>
                  <a:lnTo>
                    <a:pt x="357" y="153"/>
                  </a:lnTo>
                  <a:lnTo>
                    <a:pt x="351" y="165"/>
                  </a:lnTo>
                  <a:lnTo>
                    <a:pt x="351" y="165"/>
                  </a:lnTo>
                  <a:lnTo>
                    <a:pt x="349" y="169"/>
                  </a:lnTo>
                  <a:lnTo>
                    <a:pt x="349" y="174"/>
                  </a:lnTo>
                  <a:lnTo>
                    <a:pt x="349" y="179"/>
                  </a:lnTo>
                  <a:lnTo>
                    <a:pt x="351" y="186"/>
                  </a:lnTo>
                  <a:lnTo>
                    <a:pt x="351" y="186"/>
                  </a:lnTo>
                  <a:lnTo>
                    <a:pt x="358" y="202"/>
                  </a:lnTo>
                  <a:lnTo>
                    <a:pt x="361" y="209"/>
                  </a:lnTo>
                  <a:lnTo>
                    <a:pt x="363" y="211"/>
                  </a:lnTo>
                  <a:lnTo>
                    <a:pt x="364" y="212"/>
                  </a:lnTo>
                  <a:lnTo>
                    <a:pt x="364" y="212"/>
                  </a:lnTo>
                  <a:lnTo>
                    <a:pt x="371" y="213"/>
                  </a:lnTo>
                  <a:lnTo>
                    <a:pt x="379" y="217"/>
                  </a:lnTo>
                  <a:lnTo>
                    <a:pt x="387" y="222"/>
                  </a:lnTo>
                  <a:lnTo>
                    <a:pt x="389" y="223"/>
                  </a:lnTo>
                  <a:lnTo>
                    <a:pt x="391" y="226"/>
                  </a:lnTo>
                  <a:lnTo>
                    <a:pt x="391" y="226"/>
                  </a:lnTo>
                  <a:lnTo>
                    <a:pt x="392" y="232"/>
                  </a:lnTo>
                  <a:lnTo>
                    <a:pt x="392" y="236"/>
                  </a:lnTo>
                  <a:lnTo>
                    <a:pt x="391" y="238"/>
                  </a:lnTo>
                  <a:lnTo>
                    <a:pt x="391" y="238"/>
                  </a:lnTo>
                  <a:lnTo>
                    <a:pt x="388" y="240"/>
                  </a:lnTo>
                  <a:lnTo>
                    <a:pt x="382" y="242"/>
                  </a:lnTo>
                  <a:lnTo>
                    <a:pt x="363" y="246"/>
                  </a:lnTo>
                  <a:lnTo>
                    <a:pt x="332" y="252"/>
                  </a:lnTo>
                  <a:lnTo>
                    <a:pt x="332" y="252"/>
                  </a:lnTo>
                  <a:lnTo>
                    <a:pt x="317" y="252"/>
                  </a:lnTo>
                  <a:lnTo>
                    <a:pt x="293" y="251"/>
                  </a:lnTo>
                  <a:lnTo>
                    <a:pt x="270" y="251"/>
                  </a:lnTo>
                  <a:lnTo>
                    <a:pt x="259" y="252"/>
                  </a:lnTo>
                  <a:lnTo>
                    <a:pt x="259" y="252"/>
                  </a:lnTo>
                  <a:lnTo>
                    <a:pt x="256" y="252"/>
                  </a:lnTo>
                  <a:lnTo>
                    <a:pt x="251" y="251"/>
                  </a:lnTo>
                  <a:lnTo>
                    <a:pt x="238" y="246"/>
                  </a:lnTo>
                  <a:lnTo>
                    <a:pt x="212" y="238"/>
                  </a:lnTo>
                  <a:lnTo>
                    <a:pt x="212" y="238"/>
                  </a:lnTo>
                  <a:lnTo>
                    <a:pt x="177" y="228"/>
                  </a:lnTo>
                  <a:lnTo>
                    <a:pt x="147" y="218"/>
                  </a:lnTo>
                  <a:lnTo>
                    <a:pt x="147" y="218"/>
                  </a:lnTo>
                  <a:lnTo>
                    <a:pt x="131" y="184"/>
                  </a:lnTo>
                  <a:lnTo>
                    <a:pt x="118" y="159"/>
                  </a:lnTo>
                  <a:lnTo>
                    <a:pt x="113" y="145"/>
                  </a:lnTo>
                  <a:lnTo>
                    <a:pt x="113" y="145"/>
                  </a:lnTo>
                  <a:lnTo>
                    <a:pt x="115" y="142"/>
                  </a:lnTo>
                  <a:lnTo>
                    <a:pt x="115" y="140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0" y="133"/>
                  </a:lnTo>
                  <a:lnTo>
                    <a:pt x="107" y="129"/>
                  </a:lnTo>
                  <a:lnTo>
                    <a:pt x="107" y="125"/>
                  </a:lnTo>
                  <a:lnTo>
                    <a:pt x="107" y="125"/>
                  </a:lnTo>
                  <a:lnTo>
                    <a:pt x="111" y="116"/>
                  </a:lnTo>
                  <a:lnTo>
                    <a:pt x="113" y="110"/>
                  </a:lnTo>
                  <a:lnTo>
                    <a:pt x="113" y="106"/>
                  </a:lnTo>
                  <a:lnTo>
                    <a:pt x="113" y="106"/>
                  </a:lnTo>
                  <a:lnTo>
                    <a:pt x="116" y="81"/>
                  </a:lnTo>
                  <a:lnTo>
                    <a:pt x="116" y="64"/>
                  </a:lnTo>
                  <a:lnTo>
                    <a:pt x="115" y="57"/>
                  </a:lnTo>
                  <a:lnTo>
                    <a:pt x="113" y="52"/>
                  </a:lnTo>
                  <a:lnTo>
                    <a:pt x="113" y="52"/>
                  </a:lnTo>
                  <a:lnTo>
                    <a:pt x="112" y="51"/>
                  </a:lnTo>
                  <a:lnTo>
                    <a:pt x="108" y="51"/>
                  </a:lnTo>
                  <a:lnTo>
                    <a:pt x="106" y="54"/>
                  </a:lnTo>
                  <a:lnTo>
                    <a:pt x="102" y="56"/>
                  </a:lnTo>
                  <a:lnTo>
                    <a:pt x="97" y="62"/>
                  </a:lnTo>
                  <a:lnTo>
                    <a:pt x="94" y="66"/>
                  </a:lnTo>
                  <a:lnTo>
                    <a:pt x="94" y="66"/>
                  </a:lnTo>
                  <a:lnTo>
                    <a:pt x="89" y="42"/>
                  </a:lnTo>
                  <a:lnTo>
                    <a:pt x="86" y="24"/>
                  </a:lnTo>
                  <a:lnTo>
                    <a:pt x="83" y="17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76" y="10"/>
                  </a:lnTo>
                  <a:lnTo>
                    <a:pt x="71" y="6"/>
                  </a:lnTo>
                  <a:lnTo>
                    <a:pt x="66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58" y="10"/>
                  </a:lnTo>
                  <a:lnTo>
                    <a:pt x="56" y="15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49" y="10"/>
                  </a:lnTo>
                  <a:lnTo>
                    <a:pt x="45" y="3"/>
                  </a:lnTo>
                  <a:lnTo>
                    <a:pt x="43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32" y="1"/>
                  </a:lnTo>
                  <a:lnTo>
                    <a:pt x="29" y="3"/>
                  </a:lnTo>
                  <a:lnTo>
                    <a:pt x="28" y="5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15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0" y="19"/>
                  </a:lnTo>
                  <a:lnTo>
                    <a:pt x="13" y="19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8" y="25"/>
                  </a:lnTo>
                  <a:lnTo>
                    <a:pt x="12" y="35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8" y="66"/>
                  </a:lnTo>
                  <a:lnTo>
                    <a:pt x="28" y="66"/>
                  </a:lnTo>
                  <a:lnTo>
                    <a:pt x="27" y="64"/>
                  </a:lnTo>
                  <a:lnTo>
                    <a:pt x="22" y="60"/>
                  </a:lnTo>
                  <a:lnTo>
                    <a:pt x="15" y="55"/>
                  </a:lnTo>
                  <a:lnTo>
                    <a:pt x="13" y="54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3" y="54"/>
                  </a:lnTo>
                  <a:lnTo>
                    <a:pt x="2" y="55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3" y="70"/>
                  </a:lnTo>
                  <a:lnTo>
                    <a:pt x="5" y="74"/>
                  </a:lnTo>
                  <a:lnTo>
                    <a:pt x="14" y="84"/>
                  </a:lnTo>
                  <a:lnTo>
                    <a:pt x="23" y="93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34" y="114"/>
                  </a:lnTo>
                  <a:lnTo>
                    <a:pt x="38" y="121"/>
                  </a:lnTo>
                  <a:lnTo>
                    <a:pt x="42" y="125"/>
                  </a:lnTo>
                  <a:lnTo>
                    <a:pt x="42" y="125"/>
                  </a:lnTo>
                  <a:lnTo>
                    <a:pt x="45" y="128"/>
                  </a:lnTo>
                  <a:lnTo>
                    <a:pt x="49" y="129"/>
                  </a:lnTo>
                  <a:lnTo>
                    <a:pt x="53" y="130"/>
                  </a:lnTo>
                  <a:lnTo>
                    <a:pt x="54" y="132"/>
                  </a:lnTo>
                  <a:lnTo>
                    <a:pt x="54" y="133"/>
                  </a:lnTo>
                  <a:lnTo>
                    <a:pt x="54" y="133"/>
                  </a:lnTo>
                  <a:lnTo>
                    <a:pt x="53" y="137"/>
                  </a:lnTo>
                  <a:lnTo>
                    <a:pt x="52" y="143"/>
                  </a:lnTo>
                  <a:lnTo>
                    <a:pt x="52" y="150"/>
                  </a:lnTo>
                  <a:lnTo>
                    <a:pt x="53" y="155"/>
                  </a:lnTo>
                  <a:lnTo>
                    <a:pt x="54" y="159"/>
                  </a:lnTo>
                  <a:lnTo>
                    <a:pt x="54" y="159"/>
                  </a:lnTo>
                  <a:lnTo>
                    <a:pt x="94" y="238"/>
                  </a:lnTo>
                  <a:lnTo>
                    <a:pt x="122" y="290"/>
                  </a:lnTo>
                  <a:lnTo>
                    <a:pt x="132" y="309"/>
                  </a:lnTo>
                  <a:lnTo>
                    <a:pt x="140" y="317"/>
                  </a:lnTo>
                  <a:lnTo>
                    <a:pt x="140" y="317"/>
                  </a:lnTo>
                  <a:lnTo>
                    <a:pt x="195" y="364"/>
                  </a:lnTo>
                  <a:lnTo>
                    <a:pt x="226" y="390"/>
                  </a:lnTo>
                  <a:lnTo>
                    <a:pt x="235" y="399"/>
                  </a:lnTo>
                  <a:lnTo>
                    <a:pt x="239" y="404"/>
                  </a:lnTo>
                  <a:lnTo>
                    <a:pt x="239" y="404"/>
                  </a:lnTo>
                  <a:lnTo>
                    <a:pt x="239" y="407"/>
                  </a:lnTo>
                  <a:lnTo>
                    <a:pt x="240" y="409"/>
                  </a:lnTo>
                  <a:lnTo>
                    <a:pt x="245" y="417"/>
                  </a:lnTo>
                  <a:lnTo>
                    <a:pt x="250" y="423"/>
                  </a:lnTo>
                  <a:lnTo>
                    <a:pt x="251" y="424"/>
                  </a:lnTo>
                  <a:lnTo>
                    <a:pt x="253" y="424"/>
                  </a:lnTo>
                  <a:lnTo>
                    <a:pt x="253" y="424"/>
                  </a:lnTo>
                  <a:lnTo>
                    <a:pt x="254" y="428"/>
                  </a:lnTo>
                  <a:lnTo>
                    <a:pt x="258" y="439"/>
                  </a:lnTo>
                  <a:lnTo>
                    <a:pt x="269" y="479"/>
                  </a:lnTo>
                  <a:lnTo>
                    <a:pt x="280" y="523"/>
                  </a:lnTo>
                  <a:lnTo>
                    <a:pt x="287" y="552"/>
                  </a:lnTo>
                  <a:lnTo>
                    <a:pt x="287" y="552"/>
                  </a:lnTo>
                  <a:lnTo>
                    <a:pt x="287" y="566"/>
                  </a:lnTo>
                  <a:lnTo>
                    <a:pt x="284" y="589"/>
                  </a:lnTo>
                  <a:lnTo>
                    <a:pt x="276" y="649"/>
                  </a:lnTo>
                  <a:lnTo>
                    <a:pt x="273" y="679"/>
                  </a:lnTo>
                  <a:lnTo>
                    <a:pt x="271" y="707"/>
                  </a:lnTo>
                  <a:lnTo>
                    <a:pt x="270" y="718"/>
                  </a:lnTo>
                  <a:lnTo>
                    <a:pt x="271" y="727"/>
                  </a:lnTo>
                  <a:lnTo>
                    <a:pt x="273" y="733"/>
                  </a:lnTo>
                  <a:lnTo>
                    <a:pt x="275" y="737"/>
                  </a:lnTo>
                  <a:lnTo>
                    <a:pt x="275" y="737"/>
                  </a:lnTo>
                  <a:lnTo>
                    <a:pt x="285" y="742"/>
                  </a:lnTo>
                  <a:lnTo>
                    <a:pt x="294" y="743"/>
                  </a:lnTo>
                  <a:lnTo>
                    <a:pt x="299" y="743"/>
                  </a:lnTo>
                  <a:lnTo>
                    <a:pt x="302" y="743"/>
                  </a:lnTo>
                  <a:lnTo>
                    <a:pt x="302" y="743"/>
                  </a:lnTo>
                  <a:lnTo>
                    <a:pt x="304" y="747"/>
                  </a:lnTo>
                  <a:lnTo>
                    <a:pt x="309" y="758"/>
                  </a:lnTo>
                  <a:lnTo>
                    <a:pt x="312" y="766"/>
                  </a:lnTo>
                  <a:lnTo>
                    <a:pt x="314" y="773"/>
                  </a:lnTo>
                  <a:lnTo>
                    <a:pt x="315" y="781"/>
                  </a:lnTo>
                  <a:lnTo>
                    <a:pt x="315" y="790"/>
                  </a:lnTo>
                  <a:lnTo>
                    <a:pt x="315" y="790"/>
                  </a:lnTo>
                  <a:lnTo>
                    <a:pt x="313" y="795"/>
                  </a:lnTo>
                  <a:lnTo>
                    <a:pt x="313" y="796"/>
                  </a:lnTo>
                  <a:lnTo>
                    <a:pt x="312" y="797"/>
                  </a:lnTo>
                  <a:lnTo>
                    <a:pt x="309" y="796"/>
                  </a:lnTo>
                  <a:lnTo>
                    <a:pt x="308" y="792"/>
                  </a:lnTo>
                  <a:lnTo>
                    <a:pt x="305" y="788"/>
                  </a:lnTo>
                  <a:lnTo>
                    <a:pt x="303" y="786"/>
                  </a:lnTo>
                  <a:lnTo>
                    <a:pt x="300" y="786"/>
                  </a:lnTo>
                  <a:lnTo>
                    <a:pt x="298" y="788"/>
                  </a:lnTo>
                  <a:lnTo>
                    <a:pt x="298" y="788"/>
                  </a:lnTo>
                  <a:lnTo>
                    <a:pt x="292" y="801"/>
                  </a:lnTo>
                  <a:lnTo>
                    <a:pt x="275" y="826"/>
                  </a:lnTo>
                  <a:lnTo>
                    <a:pt x="230" y="898"/>
                  </a:lnTo>
                  <a:lnTo>
                    <a:pt x="206" y="937"/>
                  </a:lnTo>
                  <a:lnTo>
                    <a:pt x="185" y="973"/>
                  </a:lnTo>
                  <a:lnTo>
                    <a:pt x="177" y="988"/>
                  </a:lnTo>
                  <a:lnTo>
                    <a:pt x="171" y="1002"/>
                  </a:lnTo>
                  <a:lnTo>
                    <a:pt x="167" y="1013"/>
                  </a:lnTo>
                  <a:lnTo>
                    <a:pt x="166" y="1021"/>
                  </a:lnTo>
                  <a:lnTo>
                    <a:pt x="166" y="1021"/>
                  </a:lnTo>
                  <a:lnTo>
                    <a:pt x="169" y="1033"/>
                  </a:lnTo>
                  <a:lnTo>
                    <a:pt x="175" y="1051"/>
                  </a:lnTo>
                  <a:lnTo>
                    <a:pt x="182" y="1070"/>
                  </a:lnTo>
                  <a:lnTo>
                    <a:pt x="190" y="1090"/>
                  </a:lnTo>
                  <a:lnTo>
                    <a:pt x="206" y="1125"/>
                  </a:lnTo>
                  <a:lnTo>
                    <a:pt x="211" y="1137"/>
                  </a:lnTo>
                  <a:lnTo>
                    <a:pt x="212" y="1146"/>
                  </a:lnTo>
                  <a:lnTo>
                    <a:pt x="212" y="1146"/>
                  </a:lnTo>
                  <a:lnTo>
                    <a:pt x="214" y="1156"/>
                  </a:lnTo>
                  <a:lnTo>
                    <a:pt x="217" y="1174"/>
                  </a:lnTo>
                  <a:lnTo>
                    <a:pt x="229" y="1224"/>
                  </a:lnTo>
                  <a:lnTo>
                    <a:pt x="245" y="1292"/>
                  </a:lnTo>
                  <a:lnTo>
                    <a:pt x="253" y="1292"/>
                  </a:lnTo>
                  <a:lnTo>
                    <a:pt x="259" y="1331"/>
                  </a:lnTo>
                  <a:lnTo>
                    <a:pt x="259" y="1331"/>
                  </a:lnTo>
                  <a:lnTo>
                    <a:pt x="239" y="1345"/>
                  </a:lnTo>
                  <a:lnTo>
                    <a:pt x="239" y="1345"/>
                  </a:lnTo>
                  <a:lnTo>
                    <a:pt x="236" y="1350"/>
                  </a:lnTo>
                  <a:lnTo>
                    <a:pt x="233" y="1358"/>
                  </a:lnTo>
                  <a:lnTo>
                    <a:pt x="229" y="1366"/>
                  </a:lnTo>
                  <a:lnTo>
                    <a:pt x="226" y="1371"/>
                  </a:lnTo>
                  <a:lnTo>
                    <a:pt x="226" y="1371"/>
                  </a:lnTo>
                  <a:lnTo>
                    <a:pt x="206" y="1385"/>
                  </a:lnTo>
                  <a:lnTo>
                    <a:pt x="191" y="1394"/>
                  </a:lnTo>
                  <a:lnTo>
                    <a:pt x="185" y="1396"/>
                  </a:lnTo>
                  <a:lnTo>
                    <a:pt x="180" y="1397"/>
                  </a:lnTo>
                  <a:lnTo>
                    <a:pt x="180" y="1397"/>
                  </a:lnTo>
                  <a:lnTo>
                    <a:pt x="170" y="1400"/>
                  </a:lnTo>
                  <a:lnTo>
                    <a:pt x="160" y="1404"/>
                  </a:lnTo>
                  <a:lnTo>
                    <a:pt x="155" y="1406"/>
                  </a:lnTo>
                  <a:lnTo>
                    <a:pt x="151" y="1410"/>
                  </a:lnTo>
                  <a:lnTo>
                    <a:pt x="148" y="1414"/>
                  </a:lnTo>
                  <a:lnTo>
                    <a:pt x="147" y="1417"/>
                  </a:lnTo>
                  <a:lnTo>
                    <a:pt x="147" y="1417"/>
                  </a:lnTo>
                  <a:lnTo>
                    <a:pt x="147" y="1423"/>
                  </a:lnTo>
                  <a:lnTo>
                    <a:pt x="151" y="1429"/>
                  </a:lnTo>
                  <a:lnTo>
                    <a:pt x="157" y="1435"/>
                  </a:lnTo>
                  <a:lnTo>
                    <a:pt x="165" y="1441"/>
                  </a:lnTo>
                  <a:lnTo>
                    <a:pt x="175" y="1446"/>
                  </a:lnTo>
                  <a:lnTo>
                    <a:pt x="187" y="1449"/>
                  </a:lnTo>
                  <a:lnTo>
                    <a:pt x="200" y="1451"/>
                  </a:lnTo>
                  <a:lnTo>
                    <a:pt x="212" y="1450"/>
                  </a:lnTo>
                  <a:lnTo>
                    <a:pt x="212" y="1450"/>
                  </a:lnTo>
                  <a:lnTo>
                    <a:pt x="228" y="1448"/>
                  </a:lnTo>
                  <a:lnTo>
                    <a:pt x="243" y="1444"/>
                  </a:lnTo>
                  <a:lnTo>
                    <a:pt x="274" y="1433"/>
                  </a:lnTo>
                  <a:lnTo>
                    <a:pt x="302" y="1423"/>
                  </a:lnTo>
                  <a:lnTo>
                    <a:pt x="312" y="1419"/>
                  </a:lnTo>
                  <a:lnTo>
                    <a:pt x="318" y="1417"/>
                  </a:lnTo>
                  <a:lnTo>
                    <a:pt x="318" y="1417"/>
                  </a:lnTo>
                  <a:lnTo>
                    <a:pt x="329" y="1415"/>
                  </a:lnTo>
                  <a:lnTo>
                    <a:pt x="339" y="1411"/>
                  </a:lnTo>
                  <a:lnTo>
                    <a:pt x="344" y="1407"/>
                  </a:lnTo>
                  <a:lnTo>
                    <a:pt x="347" y="1405"/>
                  </a:lnTo>
                  <a:lnTo>
                    <a:pt x="351" y="1401"/>
                  </a:lnTo>
                  <a:lnTo>
                    <a:pt x="351" y="1397"/>
                  </a:lnTo>
                  <a:lnTo>
                    <a:pt x="351" y="1397"/>
                  </a:lnTo>
                  <a:lnTo>
                    <a:pt x="352" y="1386"/>
                  </a:lnTo>
                  <a:lnTo>
                    <a:pt x="351" y="1370"/>
                  </a:lnTo>
                  <a:lnTo>
                    <a:pt x="349" y="1353"/>
                  </a:lnTo>
                  <a:lnTo>
                    <a:pt x="347" y="1348"/>
                  </a:lnTo>
                  <a:lnTo>
                    <a:pt x="344" y="1345"/>
                  </a:lnTo>
                  <a:lnTo>
                    <a:pt x="344" y="1345"/>
                  </a:lnTo>
                  <a:lnTo>
                    <a:pt x="338" y="1341"/>
                  </a:lnTo>
                  <a:lnTo>
                    <a:pt x="333" y="1338"/>
                  </a:lnTo>
                  <a:lnTo>
                    <a:pt x="328" y="1336"/>
                  </a:lnTo>
                  <a:lnTo>
                    <a:pt x="325" y="1333"/>
                  </a:lnTo>
                  <a:lnTo>
                    <a:pt x="324" y="1331"/>
                  </a:lnTo>
                  <a:lnTo>
                    <a:pt x="324" y="1331"/>
                  </a:lnTo>
                  <a:lnTo>
                    <a:pt x="312" y="1292"/>
                  </a:lnTo>
                  <a:lnTo>
                    <a:pt x="324" y="1272"/>
                  </a:lnTo>
                  <a:lnTo>
                    <a:pt x="324" y="1272"/>
                  </a:lnTo>
                  <a:lnTo>
                    <a:pt x="325" y="1264"/>
                  </a:lnTo>
                  <a:lnTo>
                    <a:pt x="323" y="1250"/>
                  </a:lnTo>
                  <a:lnTo>
                    <a:pt x="319" y="1232"/>
                  </a:lnTo>
                  <a:lnTo>
                    <a:pt x="312" y="1213"/>
                  </a:lnTo>
                  <a:lnTo>
                    <a:pt x="312" y="1213"/>
                  </a:lnTo>
                  <a:lnTo>
                    <a:pt x="307" y="1198"/>
                  </a:lnTo>
                  <a:lnTo>
                    <a:pt x="302" y="1178"/>
                  </a:lnTo>
                  <a:lnTo>
                    <a:pt x="289" y="1129"/>
                  </a:lnTo>
                  <a:lnTo>
                    <a:pt x="278" y="1082"/>
                  </a:lnTo>
                  <a:lnTo>
                    <a:pt x="271" y="1060"/>
                  </a:lnTo>
                  <a:lnTo>
                    <a:pt x="271" y="1060"/>
                  </a:lnTo>
                  <a:lnTo>
                    <a:pt x="271" y="1057"/>
                  </a:lnTo>
                  <a:lnTo>
                    <a:pt x="273" y="1052"/>
                  </a:lnTo>
                  <a:lnTo>
                    <a:pt x="278" y="1039"/>
                  </a:lnTo>
                  <a:lnTo>
                    <a:pt x="284" y="1028"/>
                  </a:lnTo>
                  <a:lnTo>
                    <a:pt x="285" y="1023"/>
                  </a:lnTo>
                  <a:lnTo>
                    <a:pt x="285" y="1021"/>
                  </a:lnTo>
                  <a:lnTo>
                    <a:pt x="285" y="1021"/>
                  </a:lnTo>
                  <a:lnTo>
                    <a:pt x="287" y="1018"/>
                  </a:lnTo>
                  <a:lnTo>
                    <a:pt x="290" y="1013"/>
                  </a:lnTo>
                  <a:lnTo>
                    <a:pt x="303" y="998"/>
                  </a:lnTo>
                  <a:lnTo>
                    <a:pt x="346" y="957"/>
                  </a:lnTo>
                  <a:lnTo>
                    <a:pt x="388" y="915"/>
                  </a:lnTo>
                  <a:lnTo>
                    <a:pt x="411" y="894"/>
                  </a:lnTo>
                  <a:lnTo>
                    <a:pt x="411" y="894"/>
                  </a:lnTo>
                  <a:lnTo>
                    <a:pt x="412" y="895"/>
                  </a:lnTo>
                  <a:lnTo>
                    <a:pt x="413" y="898"/>
                  </a:lnTo>
                  <a:lnTo>
                    <a:pt x="420" y="911"/>
                  </a:lnTo>
                  <a:lnTo>
                    <a:pt x="435" y="957"/>
                  </a:lnTo>
                  <a:lnTo>
                    <a:pt x="450" y="1006"/>
                  </a:lnTo>
                  <a:lnTo>
                    <a:pt x="457" y="1033"/>
                  </a:lnTo>
                  <a:lnTo>
                    <a:pt x="457" y="1033"/>
                  </a:lnTo>
                  <a:lnTo>
                    <a:pt x="495" y="1165"/>
                  </a:lnTo>
                  <a:lnTo>
                    <a:pt x="520" y="1252"/>
                  </a:lnTo>
                  <a:lnTo>
                    <a:pt x="528" y="1281"/>
                  </a:lnTo>
                  <a:lnTo>
                    <a:pt x="529" y="1288"/>
                  </a:lnTo>
                  <a:lnTo>
                    <a:pt x="529" y="1292"/>
                  </a:lnTo>
                  <a:lnTo>
                    <a:pt x="529" y="1292"/>
                  </a:lnTo>
                  <a:lnTo>
                    <a:pt x="528" y="1293"/>
                  </a:lnTo>
                  <a:lnTo>
                    <a:pt x="528" y="1297"/>
                  </a:lnTo>
                  <a:lnTo>
                    <a:pt x="528" y="1306"/>
                  </a:lnTo>
                  <a:lnTo>
                    <a:pt x="529" y="1318"/>
                  </a:lnTo>
                  <a:lnTo>
                    <a:pt x="529" y="1318"/>
                  </a:lnTo>
                  <a:lnTo>
                    <a:pt x="534" y="1325"/>
                  </a:lnTo>
                  <a:lnTo>
                    <a:pt x="536" y="1328"/>
                  </a:lnTo>
                  <a:lnTo>
                    <a:pt x="536" y="1330"/>
                  </a:lnTo>
                  <a:lnTo>
                    <a:pt x="536" y="1331"/>
                  </a:lnTo>
                  <a:lnTo>
                    <a:pt x="536" y="1331"/>
                  </a:lnTo>
                  <a:lnTo>
                    <a:pt x="534" y="1335"/>
                  </a:lnTo>
                  <a:lnTo>
                    <a:pt x="533" y="1341"/>
                  </a:lnTo>
                  <a:lnTo>
                    <a:pt x="530" y="1347"/>
                  </a:lnTo>
                  <a:lnTo>
                    <a:pt x="529" y="1351"/>
                  </a:lnTo>
                  <a:lnTo>
                    <a:pt x="529" y="1351"/>
                  </a:lnTo>
                  <a:lnTo>
                    <a:pt x="524" y="1353"/>
                  </a:lnTo>
                  <a:lnTo>
                    <a:pt x="515" y="1356"/>
                  </a:lnTo>
                  <a:lnTo>
                    <a:pt x="507" y="1358"/>
                  </a:lnTo>
                  <a:lnTo>
                    <a:pt x="504" y="1361"/>
                  </a:lnTo>
                  <a:lnTo>
                    <a:pt x="502" y="1365"/>
                  </a:lnTo>
                  <a:lnTo>
                    <a:pt x="502" y="1365"/>
                  </a:lnTo>
                  <a:lnTo>
                    <a:pt x="502" y="1367"/>
                  </a:lnTo>
                  <a:lnTo>
                    <a:pt x="504" y="1370"/>
                  </a:lnTo>
                  <a:lnTo>
                    <a:pt x="507" y="1375"/>
                  </a:lnTo>
                  <a:lnTo>
                    <a:pt x="507" y="1376"/>
                  </a:lnTo>
                  <a:lnTo>
                    <a:pt x="507" y="1379"/>
                  </a:lnTo>
                  <a:lnTo>
                    <a:pt x="506" y="1381"/>
                  </a:lnTo>
                  <a:lnTo>
                    <a:pt x="502" y="1385"/>
                  </a:lnTo>
                  <a:lnTo>
                    <a:pt x="502" y="1385"/>
                  </a:lnTo>
                  <a:lnTo>
                    <a:pt x="490" y="1391"/>
                  </a:lnTo>
                  <a:lnTo>
                    <a:pt x="475" y="1400"/>
                  </a:lnTo>
                  <a:lnTo>
                    <a:pt x="469" y="1404"/>
                  </a:lnTo>
                  <a:lnTo>
                    <a:pt x="462" y="1409"/>
                  </a:lnTo>
                  <a:lnTo>
                    <a:pt x="459" y="1412"/>
                  </a:lnTo>
                  <a:lnTo>
                    <a:pt x="457" y="1417"/>
                  </a:lnTo>
                  <a:lnTo>
                    <a:pt x="457" y="1417"/>
                  </a:lnTo>
                  <a:lnTo>
                    <a:pt x="456" y="1426"/>
                  </a:lnTo>
                  <a:lnTo>
                    <a:pt x="455" y="1435"/>
                  </a:lnTo>
                  <a:lnTo>
                    <a:pt x="455" y="1441"/>
                  </a:lnTo>
                  <a:lnTo>
                    <a:pt x="456" y="1443"/>
                  </a:lnTo>
                  <a:lnTo>
                    <a:pt x="457" y="1444"/>
                  </a:lnTo>
                  <a:lnTo>
                    <a:pt x="457" y="1444"/>
                  </a:lnTo>
                  <a:lnTo>
                    <a:pt x="479" y="1444"/>
                  </a:lnTo>
                  <a:lnTo>
                    <a:pt x="524" y="1440"/>
                  </a:lnTo>
                  <a:lnTo>
                    <a:pt x="570" y="1438"/>
                  </a:lnTo>
                  <a:lnTo>
                    <a:pt x="595" y="1438"/>
                  </a:lnTo>
                  <a:lnTo>
                    <a:pt x="595" y="1438"/>
                  </a:lnTo>
                  <a:lnTo>
                    <a:pt x="604" y="1439"/>
                  </a:lnTo>
                  <a:lnTo>
                    <a:pt x="613" y="1439"/>
                  </a:lnTo>
                  <a:lnTo>
                    <a:pt x="617" y="1438"/>
                  </a:lnTo>
                  <a:lnTo>
                    <a:pt x="619" y="1436"/>
                  </a:lnTo>
                  <a:lnTo>
                    <a:pt x="622" y="1434"/>
                  </a:lnTo>
                  <a:lnTo>
                    <a:pt x="622" y="1431"/>
                  </a:lnTo>
                  <a:lnTo>
                    <a:pt x="622" y="1431"/>
                  </a:lnTo>
                  <a:lnTo>
                    <a:pt x="620" y="1417"/>
                  </a:lnTo>
                  <a:lnTo>
                    <a:pt x="619" y="1397"/>
                  </a:lnTo>
                  <a:lnTo>
                    <a:pt x="617" y="1377"/>
                  </a:lnTo>
                  <a:lnTo>
                    <a:pt x="615" y="1365"/>
                  </a:lnTo>
                  <a:lnTo>
                    <a:pt x="615" y="1365"/>
                  </a:lnTo>
                  <a:lnTo>
                    <a:pt x="613" y="1362"/>
                  </a:lnTo>
                  <a:lnTo>
                    <a:pt x="612" y="1361"/>
                  </a:lnTo>
                  <a:lnTo>
                    <a:pt x="607" y="1358"/>
                  </a:lnTo>
                  <a:lnTo>
                    <a:pt x="603" y="1356"/>
                  </a:lnTo>
                  <a:lnTo>
                    <a:pt x="602" y="1355"/>
                  </a:lnTo>
                  <a:lnTo>
                    <a:pt x="602" y="1351"/>
                  </a:lnTo>
                  <a:lnTo>
                    <a:pt x="602" y="1325"/>
                  </a:lnTo>
                  <a:lnTo>
                    <a:pt x="602" y="1325"/>
                  </a:lnTo>
                  <a:lnTo>
                    <a:pt x="604" y="1323"/>
                  </a:lnTo>
                  <a:lnTo>
                    <a:pt x="610" y="1318"/>
                  </a:lnTo>
                  <a:lnTo>
                    <a:pt x="614" y="1315"/>
                  </a:lnTo>
                  <a:lnTo>
                    <a:pt x="618" y="1311"/>
                  </a:lnTo>
                  <a:lnTo>
                    <a:pt x="620" y="1304"/>
                  </a:lnTo>
                  <a:lnTo>
                    <a:pt x="622" y="1298"/>
                  </a:lnTo>
                  <a:lnTo>
                    <a:pt x="622" y="1298"/>
                  </a:lnTo>
                  <a:lnTo>
                    <a:pt x="623" y="1286"/>
                  </a:lnTo>
                  <a:lnTo>
                    <a:pt x="622" y="1273"/>
                  </a:lnTo>
                  <a:lnTo>
                    <a:pt x="618" y="1253"/>
                  </a:lnTo>
                  <a:lnTo>
                    <a:pt x="608" y="1219"/>
                  </a:lnTo>
                  <a:lnTo>
                    <a:pt x="608" y="1219"/>
                  </a:lnTo>
                  <a:lnTo>
                    <a:pt x="600" y="1191"/>
                  </a:lnTo>
                  <a:lnTo>
                    <a:pt x="593" y="1155"/>
                  </a:lnTo>
                  <a:lnTo>
                    <a:pt x="574" y="1068"/>
                  </a:lnTo>
                  <a:lnTo>
                    <a:pt x="558" y="992"/>
                  </a:lnTo>
                  <a:lnTo>
                    <a:pt x="549" y="954"/>
                  </a:lnTo>
                  <a:lnTo>
                    <a:pt x="549" y="954"/>
                  </a:lnTo>
                  <a:lnTo>
                    <a:pt x="548" y="944"/>
                  </a:lnTo>
                  <a:lnTo>
                    <a:pt x="549" y="926"/>
                  </a:lnTo>
                  <a:lnTo>
                    <a:pt x="551" y="876"/>
                  </a:lnTo>
                  <a:lnTo>
                    <a:pt x="555" y="827"/>
                  </a:lnTo>
                  <a:lnTo>
                    <a:pt x="555" y="810"/>
                  </a:lnTo>
                  <a:lnTo>
                    <a:pt x="555" y="801"/>
                  </a:lnTo>
                  <a:lnTo>
                    <a:pt x="555" y="801"/>
                  </a:lnTo>
                  <a:lnTo>
                    <a:pt x="555" y="792"/>
                  </a:lnTo>
                  <a:lnTo>
                    <a:pt x="555" y="782"/>
                  </a:lnTo>
                  <a:lnTo>
                    <a:pt x="556" y="772"/>
                  </a:lnTo>
                  <a:lnTo>
                    <a:pt x="556" y="769"/>
                  </a:lnTo>
                  <a:lnTo>
                    <a:pt x="555" y="768"/>
                  </a:lnTo>
                  <a:lnTo>
                    <a:pt x="555" y="768"/>
                  </a:lnTo>
                  <a:lnTo>
                    <a:pt x="555" y="767"/>
                  </a:lnTo>
                  <a:lnTo>
                    <a:pt x="556" y="764"/>
                  </a:lnTo>
                  <a:lnTo>
                    <a:pt x="561" y="754"/>
                  </a:lnTo>
                  <a:lnTo>
                    <a:pt x="568" y="763"/>
                  </a:lnTo>
                  <a:lnTo>
                    <a:pt x="579" y="763"/>
                  </a:lnTo>
                  <a:lnTo>
                    <a:pt x="579" y="763"/>
                  </a:lnTo>
                  <a:lnTo>
                    <a:pt x="583" y="775"/>
                  </a:lnTo>
                  <a:lnTo>
                    <a:pt x="588" y="787"/>
                  </a:lnTo>
                  <a:lnTo>
                    <a:pt x="588" y="787"/>
                  </a:lnTo>
                  <a:lnTo>
                    <a:pt x="593" y="800"/>
                  </a:lnTo>
                  <a:lnTo>
                    <a:pt x="594" y="808"/>
                  </a:lnTo>
                  <a:lnTo>
                    <a:pt x="594" y="808"/>
                  </a:lnTo>
                  <a:lnTo>
                    <a:pt x="597" y="821"/>
                  </a:lnTo>
                  <a:lnTo>
                    <a:pt x="599" y="826"/>
                  </a:lnTo>
                  <a:lnTo>
                    <a:pt x="599" y="826"/>
                  </a:lnTo>
                  <a:lnTo>
                    <a:pt x="595" y="826"/>
                  </a:lnTo>
                  <a:lnTo>
                    <a:pt x="593" y="827"/>
                  </a:lnTo>
                  <a:lnTo>
                    <a:pt x="590" y="830"/>
                  </a:lnTo>
                  <a:lnTo>
                    <a:pt x="590" y="830"/>
                  </a:lnTo>
                  <a:lnTo>
                    <a:pt x="588" y="834"/>
                  </a:lnTo>
                  <a:lnTo>
                    <a:pt x="588" y="836"/>
                  </a:lnTo>
                  <a:lnTo>
                    <a:pt x="589" y="841"/>
                  </a:lnTo>
                  <a:lnTo>
                    <a:pt x="589" y="841"/>
                  </a:lnTo>
                  <a:lnTo>
                    <a:pt x="584" y="844"/>
                  </a:lnTo>
                  <a:lnTo>
                    <a:pt x="582" y="846"/>
                  </a:lnTo>
                  <a:lnTo>
                    <a:pt x="582" y="847"/>
                  </a:lnTo>
                  <a:lnTo>
                    <a:pt x="583" y="850"/>
                  </a:lnTo>
                  <a:lnTo>
                    <a:pt x="583" y="850"/>
                  </a:lnTo>
                  <a:lnTo>
                    <a:pt x="584" y="851"/>
                  </a:lnTo>
                  <a:lnTo>
                    <a:pt x="587" y="852"/>
                  </a:lnTo>
                  <a:lnTo>
                    <a:pt x="592" y="854"/>
                  </a:lnTo>
                  <a:lnTo>
                    <a:pt x="599" y="854"/>
                  </a:lnTo>
                  <a:lnTo>
                    <a:pt x="599" y="854"/>
                  </a:lnTo>
                  <a:lnTo>
                    <a:pt x="599" y="854"/>
                  </a:lnTo>
                  <a:lnTo>
                    <a:pt x="599" y="856"/>
                  </a:lnTo>
                  <a:lnTo>
                    <a:pt x="599" y="857"/>
                  </a:lnTo>
                  <a:lnTo>
                    <a:pt x="600" y="859"/>
                  </a:lnTo>
                  <a:lnTo>
                    <a:pt x="608" y="859"/>
                  </a:lnTo>
                  <a:lnTo>
                    <a:pt x="608" y="859"/>
                  </a:lnTo>
                  <a:lnTo>
                    <a:pt x="613" y="857"/>
                  </a:lnTo>
                  <a:lnTo>
                    <a:pt x="618" y="855"/>
                  </a:lnTo>
                  <a:lnTo>
                    <a:pt x="624" y="852"/>
                  </a:lnTo>
                  <a:lnTo>
                    <a:pt x="629" y="849"/>
                  </a:lnTo>
                  <a:lnTo>
                    <a:pt x="634" y="844"/>
                  </a:lnTo>
                  <a:lnTo>
                    <a:pt x="638" y="839"/>
                  </a:lnTo>
                  <a:lnTo>
                    <a:pt x="641" y="834"/>
                  </a:lnTo>
                  <a:lnTo>
                    <a:pt x="642" y="829"/>
                  </a:lnTo>
                  <a:lnTo>
                    <a:pt x="642" y="829"/>
                  </a:lnTo>
                  <a:lnTo>
                    <a:pt x="643" y="807"/>
                  </a:lnTo>
                  <a:lnTo>
                    <a:pt x="643" y="796"/>
                  </a:lnTo>
                  <a:lnTo>
                    <a:pt x="642" y="785"/>
                  </a:lnTo>
                  <a:lnTo>
                    <a:pt x="642" y="785"/>
                  </a:lnTo>
                  <a:lnTo>
                    <a:pt x="641" y="781"/>
                  </a:lnTo>
                  <a:lnTo>
                    <a:pt x="638" y="775"/>
                  </a:lnTo>
                  <a:lnTo>
                    <a:pt x="630" y="763"/>
                  </a:lnTo>
                  <a:lnTo>
                    <a:pt x="623" y="752"/>
                  </a:lnTo>
                  <a:lnTo>
                    <a:pt x="619" y="747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22" y="732"/>
                  </a:lnTo>
                  <a:lnTo>
                    <a:pt x="623" y="723"/>
                  </a:lnTo>
                  <a:lnTo>
                    <a:pt x="623" y="723"/>
                  </a:lnTo>
                  <a:lnTo>
                    <a:pt x="623" y="712"/>
                  </a:lnTo>
                  <a:lnTo>
                    <a:pt x="622" y="700"/>
                  </a:lnTo>
                  <a:lnTo>
                    <a:pt x="618" y="683"/>
                  </a:lnTo>
                  <a:lnTo>
                    <a:pt x="618" y="683"/>
                  </a:lnTo>
                  <a:lnTo>
                    <a:pt x="614" y="655"/>
                  </a:lnTo>
                  <a:lnTo>
                    <a:pt x="608" y="604"/>
                  </a:lnTo>
                  <a:lnTo>
                    <a:pt x="600" y="547"/>
                  </a:lnTo>
                  <a:lnTo>
                    <a:pt x="597" y="523"/>
                  </a:lnTo>
                  <a:lnTo>
                    <a:pt x="593" y="507"/>
                  </a:lnTo>
                  <a:lnTo>
                    <a:pt x="593" y="507"/>
                  </a:lnTo>
                  <a:lnTo>
                    <a:pt x="589" y="496"/>
                  </a:lnTo>
                  <a:lnTo>
                    <a:pt x="584" y="484"/>
                  </a:lnTo>
                  <a:lnTo>
                    <a:pt x="575" y="464"/>
                  </a:lnTo>
                  <a:lnTo>
                    <a:pt x="566" y="445"/>
                  </a:lnTo>
                  <a:lnTo>
                    <a:pt x="564" y="435"/>
                  </a:lnTo>
                  <a:lnTo>
                    <a:pt x="563" y="427"/>
                  </a:lnTo>
                  <a:lnTo>
                    <a:pt x="563" y="427"/>
                  </a:lnTo>
                  <a:lnTo>
                    <a:pt x="560" y="417"/>
                  </a:lnTo>
                  <a:lnTo>
                    <a:pt x="556" y="404"/>
                  </a:lnTo>
                  <a:lnTo>
                    <a:pt x="556" y="404"/>
                  </a:lnTo>
                  <a:lnTo>
                    <a:pt x="568" y="395"/>
                  </a:lnTo>
                  <a:lnTo>
                    <a:pt x="577" y="388"/>
                  </a:lnTo>
                  <a:lnTo>
                    <a:pt x="585" y="379"/>
                  </a:lnTo>
                  <a:lnTo>
                    <a:pt x="593" y="370"/>
                  </a:lnTo>
                  <a:lnTo>
                    <a:pt x="599" y="359"/>
                  </a:lnTo>
                  <a:lnTo>
                    <a:pt x="600" y="354"/>
                  </a:lnTo>
                  <a:lnTo>
                    <a:pt x="602" y="349"/>
                  </a:lnTo>
                  <a:lnTo>
                    <a:pt x="603" y="343"/>
                  </a:lnTo>
                  <a:lnTo>
                    <a:pt x="602" y="337"/>
                  </a:lnTo>
                  <a:lnTo>
                    <a:pt x="602" y="337"/>
                  </a:lnTo>
                  <a:lnTo>
                    <a:pt x="595" y="316"/>
                  </a:lnTo>
                  <a:lnTo>
                    <a:pt x="589" y="296"/>
                  </a:lnTo>
                  <a:lnTo>
                    <a:pt x="582" y="281"/>
                  </a:lnTo>
                  <a:lnTo>
                    <a:pt x="575" y="271"/>
                  </a:lnTo>
                  <a:lnTo>
                    <a:pt x="575" y="271"/>
                  </a:lnTo>
                  <a:lnTo>
                    <a:pt x="573" y="268"/>
                  </a:lnTo>
                  <a:lnTo>
                    <a:pt x="571" y="262"/>
                  </a:lnTo>
                  <a:lnTo>
                    <a:pt x="568" y="250"/>
                  </a:lnTo>
                  <a:lnTo>
                    <a:pt x="565" y="237"/>
                  </a:lnTo>
                  <a:lnTo>
                    <a:pt x="564" y="233"/>
                  </a:lnTo>
                  <a:lnTo>
                    <a:pt x="563" y="232"/>
                  </a:lnTo>
                  <a:lnTo>
                    <a:pt x="563" y="232"/>
                  </a:lnTo>
                  <a:lnTo>
                    <a:pt x="555" y="227"/>
                  </a:lnTo>
                  <a:lnTo>
                    <a:pt x="543" y="218"/>
                  </a:lnTo>
                  <a:lnTo>
                    <a:pt x="543" y="218"/>
                  </a:lnTo>
                  <a:lnTo>
                    <a:pt x="535" y="214"/>
                  </a:lnTo>
                  <a:lnTo>
                    <a:pt x="529" y="213"/>
                  </a:lnTo>
                  <a:lnTo>
                    <a:pt x="523" y="212"/>
                  </a:lnTo>
                  <a:lnTo>
                    <a:pt x="523" y="172"/>
                  </a:lnTo>
                  <a:lnTo>
                    <a:pt x="523" y="172"/>
                  </a:lnTo>
                  <a:lnTo>
                    <a:pt x="524" y="172"/>
                  </a:lnTo>
                  <a:lnTo>
                    <a:pt x="525" y="170"/>
                  </a:lnTo>
                  <a:lnTo>
                    <a:pt x="526" y="168"/>
                  </a:lnTo>
                  <a:lnTo>
                    <a:pt x="526" y="164"/>
                  </a:lnTo>
                  <a:lnTo>
                    <a:pt x="523" y="153"/>
                  </a:lnTo>
                  <a:lnTo>
                    <a:pt x="523" y="153"/>
                  </a:lnTo>
                  <a:lnTo>
                    <a:pt x="511" y="113"/>
                  </a:lnTo>
                  <a:lnTo>
                    <a:pt x="506" y="94"/>
                  </a:lnTo>
                  <a:lnTo>
                    <a:pt x="502" y="80"/>
                  </a:lnTo>
                  <a:lnTo>
                    <a:pt x="502" y="80"/>
                  </a:lnTo>
                  <a:lnTo>
                    <a:pt x="501" y="74"/>
                  </a:lnTo>
                  <a:lnTo>
                    <a:pt x="499" y="69"/>
                  </a:lnTo>
                  <a:lnTo>
                    <a:pt x="491" y="57"/>
                  </a:lnTo>
                  <a:lnTo>
                    <a:pt x="481" y="49"/>
                  </a:lnTo>
                  <a:lnTo>
                    <a:pt x="470" y="40"/>
                  </a:lnTo>
                  <a:lnTo>
                    <a:pt x="470" y="40"/>
                  </a:lnTo>
                  <a:lnTo>
                    <a:pt x="464" y="37"/>
                  </a:lnTo>
                  <a:lnTo>
                    <a:pt x="456" y="36"/>
                  </a:lnTo>
                  <a:lnTo>
                    <a:pt x="448" y="35"/>
                  </a:lnTo>
                  <a:lnTo>
                    <a:pt x="441" y="36"/>
                  </a:lnTo>
                  <a:lnTo>
                    <a:pt x="428" y="39"/>
                  </a:lnTo>
                  <a:lnTo>
                    <a:pt x="423" y="40"/>
                  </a:lnTo>
                  <a:lnTo>
                    <a:pt x="397" y="5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EE1ECCA3-3CF8-4079-B3AC-8DB4D70A97F5}"/>
              </a:ext>
            </a:extLst>
          </p:cNvPr>
          <p:cNvGrpSpPr/>
          <p:nvPr/>
        </p:nvGrpSpPr>
        <p:grpSpPr>
          <a:xfrm>
            <a:off x="632810" y="4278516"/>
            <a:ext cx="2774416" cy="1799990"/>
            <a:chOff x="632810" y="4278516"/>
            <a:chExt cx="2774416" cy="1799990"/>
          </a:xfrm>
        </p:grpSpPr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F876BD45-070E-44A4-A921-541EC67BA495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632810" y="4490891"/>
              <a:ext cx="1481740" cy="645553"/>
            </a:xfrm>
            <a:custGeom>
              <a:avLst/>
              <a:gdLst>
                <a:gd name="T0" fmla="*/ 768 w 2052"/>
                <a:gd name="T1" fmla="*/ 101 h 894"/>
                <a:gd name="T2" fmla="*/ 217 w 2052"/>
                <a:gd name="T3" fmla="*/ 384 h 894"/>
                <a:gd name="T4" fmla="*/ 235 w 2052"/>
                <a:gd name="T5" fmla="*/ 336 h 894"/>
                <a:gd name="T6" fmla="*/ 225 w 2052"/>
                <a:gd name="T7" fmla="*/ 291 h 894"/>
                <a:gd name="T8" fmla="*/ 183 w 2052"/>
                <a:gd name="T9" fmla="*/ 294 h 894"/>
                <a:gd name="T10" fmla="*/ 167 w 2052"/>
                <a:gd name="T11" fmla="*/ 329 h 894"/>
                <a:gd name="T12" fmla="*/ 178 w 2052"/>
                <a:gd name="T13" fmla="*/ 388 h 894"/>
                <a:gd name="T14" fmla="*/ 62 w 2052"/>
                <a:gd name="T15" fmla="*/ 445 h 894"/>
                <a:gd name="T16" fmla="*/ 9 w 2052"/>
                <a:gd name="T17" fmla="*/ 563 h 894"/>
                <a:gd name="T18" fmla="*/ 5 w 2052"/>
                <a:gd name="T19" fmla="*/ 652 h 894"/>
                <a:gd name="T20" fmla="*/ 14 w 2052"/>
                <a:gd name="T21" fmla="*/ 692 h 894"/>
                <a:gd name="T22" fmla="*/ 28 w 2052"/>
                <a:gd name="T23" fmla="*/ 720 h 894"/>
                <a:gd name="T24" fmla="*/ 153 w 2052"/>
                <a:gd name="T25" fmla="*/ 771 h 894"/>
                <a:gd name="T26" fmla="*/ 225 w 2052"/>
                <a:gd name="T27" fmla="*/ 843 h 894"/>
                <a:gd name="T28" fmla="*/ 331 w 2052"/>
                <a:gd name="T29" fmla="*/ 846 h 894"/>
                <a:gd name="T30" fmla="*/ 399 w 2052"/>
                <a:gd name="T31" fmla="*/ 796 h 894"/>
                <a:gd name="T32" fmla="*/ 741 w 2052"/>
                <a:gd name="T33" fmla="*/ 810 h 894"/>
                <a:gd name="T34" fmla="*/ 779 w 2052"/>
                <a:gd name="T35" fmla="*/ 863 h 894"/>
                <a:gd name="T36" fmla="*/ 929 w 2052"/>
                <a:gd name="T37" fmla="*/ 894 h 894"/>
                <a:gd name="T38" fmla="*/ 980 w 2052"/>
                <a:gd name="T39" fmla="*/ 854 h 894"/>
                <a:gd name="T40" fmla="*/ 1106 w 2052"/>
                <a:gd name="T41" fmla="*/ 776 h 894"/>
                <a:gd name="T42" fmla="*/ 1163 w 2052"/>
                <a:gd name="T43" fmla="*/ 814 h 894"/>
                <a:gd name="T44" fmla="*/ 1214 w 2052"/>
                <a:gd name="T45" fmla="*/ 797 h 894"/>
                <a:gd name="T46" fmla="*/ 1617 w 2052"/>
                <a:gd name="T47" fmla="*/ 753 h 894"/>
                <a:gd name="T48" fmla="*/ 1667 w 2052"/>
                <a:gd name="T49" fmla="*/ 809 h 894"/>
                <a:gd name="T50" fmla="*/ 1759 w 2052"/>
                <a:gd name="T51" fmla="*/ 822 h 894"/>
                <a:gd name="T52" fmla="*/ 1809 w 2052"/>
                <a:gd name="T53" fmla="*/ 772 h 894"/>
                <a:gd name="T54" fmla="*/ 1854 w 2052"/>
                <a:gd name="T55" fmla="*/ 697 h 894"/>
                <a:gd name="T56" fmla="*/ 1991 w 2052"/>
                <a:gd name="T57" fmla="*/ 657 h 894"/>
                <a:gd name="T58" fmla="*/ 2025 w 2052"/>
                <a:gd name="T59" fmla="*/ 613 h 894"/>
                <a:gd name="T60" fmla="*/ 2046 w 2052"/>
                <a:gd name="T61" fmla="*/ 586 h 894"/>
                <a:gd name="T62" fmla="*/ 2051 w 2052"/>
                <a:gd name="T63" fmla="*/ 526 h 894"/>
                <a:gd name="T64" fmla="*/ 2026 w 2052"/>
                <a:gd name="T65" fmla="*/ 495 h 894"/>
                <a:gd name="T66" fmla="*/ 1987 w 2052"/>
                <a:gd name="T67" fmla="*/ 364 h 894"/>
                <a:gd name="T68" fmla="*/ 1925 w 2052"/>
                <a:gd name="T69" fmla="*/ 349 h 894"/>
                <a:gd name="T70" fmla="*/ 1694 w 2052"/>
                <a:gd name="T71" fmla="*/ 192 h 894"/>
                <a:gd name="T72" fmla="*/ 1623 w 2052"/>
                <a:gd name="T73" fmla="*/ 124 h 894"/>
                <a:gd name="T74" fmla="*/ 1474 w 2052"/>
                <a:gd name="T75" fmla="*/ 97 h 894"/>
                <a:gd name="T76" fmla="*/ 1128 w 2052"/>
                <a:gd name="T77" fmla="*/ 3 h 894"/>
                <a:gd name="T78" fmla="*/ 1046 w 2052"/>
                <a:gd name="T79" fmla="*/ 30 h 894"/>
                <a:gd name="T80" fmla="*/ 1243 w 2052"/>
                <a:gd name="T81" fmla="*/ 152 h 894"/>
                <a:gd name="T82" fmla="*/ 1199 w 2052"/>
                <a:gd name="T83" fmla="*/ 255 h 894"/>
                <a:gd name="T84" fmla="*/ 1464 w 2052"/>
                <a:gd name="T85" fmla="*/ 161 h 894"/>
                <a:gd name="T86" fmla="*/ 1519 w 2052"/>
                <a:gd name="T87" fmla="*/ 188 h 894"/>
                <a:gd name="T88" fmla="*/ 1627 w 2052"/>
                <a:gd name="T89" fmla="*/ 187 h 894"/>
                <a:gd name="T90" fmla="*/ 1657 w 2052"/>
                <a:gd name="T91" fmla="*/ 200 h 894"/>
                <a:gd name="T92" fmla="*/ 1629 w 2052"/>
                <a:gd name="T93" fmla="*/ 214 h 894"/>
                <a:gd name="T94" fmla="*/ 929 w 2052"/>
                <a:gd name="T95" fmla="*/ 354 h 894"/>
                <a:gd name="T96" fmla="*/ 530 w 2052"/>
                <a:gd name="T97" fmla="*/ 334 h 894"/>
                <a:gd name="T98" fmla="*/ 768 w 2052"/>
                <a:gd name="T99" fmla="*/ 121 h 894"/>
                <a:gd name="T100" fmla="*/ 1135 w 2052"/>
                <a:gd name="T101" fmla="*/ 125 h 894"/>
                <a:gd name="T102" fmla="*/ 688 w 2052"/>
                <a:gd name="T103" fmla="*/ 476 h 894"/>
                <a:gd name="T104" fmla="*/ 722 w 2052"/>
                <a:gd name="T105" fmla="*/ 571 h 894"/>
                <a:gd name="T106" fmla="*/ 530 w 2052"/>
                <a:gd name="T107" fmla="*/ 569 h 894"/>
                <a:gd name="T108" fmla="*/ 81 w 2052"/>
                <a:gd name="T109" fmla="*/ 460 h 894"/>
                <a:gd name="T110" fmla="*/ 91 w 2052"/>
                <a:gd name="T111" fmla="*/ 447 h 894"/>
                <a:gd name="T112" fmla="*/ 353 w 2052"/>
                <a:gd name="T113" fmla="*/ 713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2" h="894">
                  <a:moveTo>
                    <a:pt x="1046" y="76"/>
                  </a:moveTo>
                  <a:lnTo>
                    <a:pt x="1046" y="76"/>
                  </a:lnTo>
                  <a:lnTo>
                    <a:pt x="914" y="85"/>
                  </a:lnTo>
                  <a:lnTo>
                    <a:pt x="820" y="94"/>
                  </a:lnTo>
                  <a:lnTo>
                    <a:pt x="785" y="97"/>
                  </a:lnTo>
                  <a:lnTo>
                    <a:pt x="774" y="100"/>
                  </a:lnTo>
                  <a:lnTo>
                    <a:pt x="768" y="101"/>
                  </a:lnTo>
                  <a:lnTo>
                    <a:pt x="768" y="101"/>
                  </a:lnTo>
                  <a:lnTo>
                    <a:pt x="761" y="105"/>
                  </a:lnTo>
                  <a:lnTo>
                    <a:pt x="751" y="114"/>
                  </a:lnTo>
                  <a:lnTo>
                    <a:pt x="719" y="142"/>
                  </a:lnTo>
                  <a:lnTo>
                    <a:pt x="629" y="221"/>
                  </a:lnTo>
                  <a:lnTo>
                    <a:pt x="505" y="334"/>
                  </a:lnTo>
                  <a:lnTo>
                    <a:pt x="217" y="384"/>
                  </a:lnTo>
                  <a:lnTo>
                    <a:pt x="217" y="349"/>
                  </a:lnTo>
                  <a:lnTo>
                    <a:pt x="217" y="349"/>
                  </a:lnTo>
                  <a:lnTo>
                    <a:pt x="221" y="349"/>
                  </a:lnTo>
                  <a:lnTo>
                    <a:pt x="223" y="347"/>
                  </a:lnTo>
                  <a:lnTo>
                    <a:pt x="227" y="345"/>
                  </a:lnTo>
                  <a:lnTo>
                    <a:pt x="231" y="341"/>
                  </a:lnTo>
                  <a:lnTo>
                    <a:pt x="235" y="336"/>
                  </a:lnTo>
                  <a:lnTo>
                    <a:pt x="237" y="329"/>
                  </a:lnTo>
                  <a:lnTo>
                    <a:pt x="237" y="318"/>
                  </a:lnTo>
                  <a:lnTo>
                    <a:pt x="237" y="318"/>
                  </a:lnTo>
                  <a:lnTo>
                    <a:pt x="236" y="308"/>
                  </a:lnTo>
                  <a:lnTo>
                    <a:pt x="233" y="301"/>
                  </a:lnTo>
                  <a:lnTo>
                    <a:pt x="230" y="294"/>
                  </a:lnTo>
                  <a:lnTo>
                    <a:pt x="225" y="291"/>
                  </a:lnTo>
                  <a:lnTo>
                    <a:pt x="218" y="288"/>
                  </a:lnTo>
                  <a:lnTo>
                    <a:pt x="212" y="287"/>
                  </a:lnTo>
                  <a:lnTo>
                    <a:pt x="204" y="287"/>
                  </a:lnTo>
                  <a:lnTo>
                    <a:pt x="197" y="288"/>
                  </a:lnTo>
                  <a:lnTo>
                    <a:pt x="197" y="288"/>
                  </a:lnTo>
                  <a:lnTo>
                    <a:pt x="189" y="291"/>
                  </a:lnTo>
                  <a:lnTo>
                    <a:pt x="183" y="294"/>
                  </a:lnTo>
                  <a:lnTo>
                    <a:pt x="178" y="301"/>
                  </a:lnTo>
                  <a:lnTo>
                    <a:pt x="173" y="306"/>
                  </a:lnTo>
                  <a:lnTo>
                    <a:pt x="169" y="313"/>
                  </a:lnTo>
                  <a:lnTo>
                    <a:pt x="167" y="318"/>
                  </a:lnTo>
                  <a:lnTo>
                    <a:pt x="167" y="325"/>
                  </a:lnTo>
                  <a:lnTo>
                    <a:pt x="167" y="329"/>
                  </a:lnTo>
                  <a:lnTo>
                    <a:pt x="167" y="329"/>
                  </a:lnTo>
                  <a:lnTo>
                    <a:pt x="169" y="332"/>
                  </a:lnTo>
                  <a:lnTo>
                    <a:pt x="172" y="335"/>
                  </a:lnTo>
                  <a:lnTo>
                    <a:pt x="180" y="340"/>
                  </a:lnTo>
                  <a:lnTo>
                    <a:pt x="192" y="344"/>
                  </a:lnTo>
                  <a:lnTo>
                    <a:pt x="197" y="384"/>
                  </a:lnTo>
                  <a:lnTo>
                    <a:pt x="197" y="384"/>
                  </a:lnTo>
                  <a:lnTo>
                    <a:pt x="178" y="388"/>
                  </a:lnTo>
                  <a:lnTo>
                    <a:pt x="136" y="398"/>
                  </a:lnTo>
                  <a:lnTo>
                    <a:pt x="92" y="409"/>
                  </a:lnTo>
                  <a:lnTo>
                    <a:pt x="77" y="414"/>
                  </a:lnTo>
                  <a:lnTo>
                    <a:pt x="73" y="417"/>
                  </a:lnTo>
                  <a:lnTo>
                    <a:pt x="71" y="419"/>
                  </a:lnTo>
                  <a:lnTo>
                    <a:pt x="71" y="419"/>
                  </a:lnTo>
                  <a:lnTo>
                    <a:pt x="62" y="445"/>
                  </a:lnTo>
                  <a:lnTo>
                    <a:pt x="49" y="489"/>
                  </a:lnTo>
                  <a:lnTo>
                    <a:pt x="30" y="551"/>
                  </a:lnTo>
                  <a:lnTo>
                    <a:pt x="30" y="551"/>
                  </a:lnTo>
                  <a:lnTo>
                    <a:pt x="21" y="556"/>
                  </a:lnTo>
                  <a:lnTo>
                    <a:pt x="10" y="561"/>
                  </a:lnTo>
                  <a:lnTo>
                    <a:pt x="10" y="561"/>
                  </a:lnTo>
                  <a:lnTo>
                    <a:pt x="9" y="563"/>
                  </a:lnTo>
                  <a:lnTo>
                    <a:pt x="7" y="567"/>
                  </a:lnTo>
                  <a:lnTo>
                    <a:pt x="4" y="580"/>
                  </a:lnTo>
                  <a:lnTo>
                    <a:pt x="0" y="606"/>
                  </a:lnTo>
                  <a:lnTo>
                    <a:pt x="0" y="606"/>
                  </a:lnTo>
                  <a:lnTo>
                    <a:pt x="0" y="617"/>
                  </a:lnTo>
                  <a:lnTo>
                    <a:pt x="1" y="629"/>
                  </a:lnTo>
                  <a:lnTo>
                    <a:pt x="5" y="652"/>
                  </a:lnTo>
                  <a:lnTo>
                    <a:pt x="5" y="652"/>
                  </a:lnTo>
                  <a:lnTo>
                    <a:pt x="7" y="661"/>
                  </a:lnTo>
                  <a:lnTo>
                    <a:pt x="11" y="672"/>
                  </a:lnTo>
                  <a:lnTo>
                    <a:pt x="14" y="682"/>
                  </a:lnTo>
                  <a:lnTo>
                    <a:pt x="15" y="687"/>
                  </a:lnTo>
                  <a:lnTo>
                    <a:pt x="15" y="687"/>
                  </a:lnTo>
                  <a:lnTo>
                    <a:pt x="14" y="692"/>
                  </a:lnTo>
                  <a:lnTo>
                    <a:pt x="14" y="701"/>
                  </a:lnTo>
                  <a:lnTo>
                    <a:pt x="14" y="706"/>
                  </a:lnTo>
                  <a:lnTo>
                    <a:pt x="15" y="711"/>
                  </a:lnTo>
                  <a:lnTo>
                    <a:pt x="16" y="715"/>
                  </a:lnTo>
                  <a:lnTo>
                    <a:pt x="20" y="718"/>
                  </a:lnTo>
                  <a:lnTo>
                    <a:pt x="20" y="718"/>
                  </a:lnTo>
                  <a:lnTo>
                    <a:pt x="28" y="720"/>
                  </a:lnTo>
                  <a:lnTo>
                    <a:pt x="43" y="723"/>
                  </a:lnTo>
                  <a:lnTo>
                    <a:pt x="82" y="726"/>
                  </a:lnTo>
                  <a:lnTo>
                    <a:pt x="136" y="733"/>
                  </a:lnTo>
                  <a:lnTo>
                    <a:pt x="136" y="733"/>
                  </a:lnTo>
                  <a:lnTo>
                    <a:pt x="137" y="738"/>
                  </a:lnTo>
                  <a:lnTo>
                    <a:pt x="144" y="752"/>
                  </a:lnTo>
                  <a:lnTo>
                    <a:pt x="153" y="771"/>
                  </a:lnTo>
                  <a:lnTo>
                    <a:pt x="159" y="782"/>
                  </a:lnTo>
                  <a:lnTo>
                    <a:pt x="167" y="793"/>
                  </a:lnTo>
                  <a:lnTo>
                    <a:pt x="175" y="805"/>
                  </a:lnTo>
                  <a:lnTo>
                    <a:pt x="185" y="816"/>
                  </a:lnTo>
                  <a:lnTo>
                    <a:pt x="197" y="826"/>
                  </a:lnTo>
                  <a:lnTo>
                    <a:pt x="211" y="835"/>
                  </a:lnTo>
                  <a:lnTo>
                    <a:pt x="225" y="843"/>
                  </a:lnTo>
                  <a:lnTo>
                    <a:pt x="241" y="849"/>
                  </a:lnTo>
                  <a:lnTo>
                    <a:pt x="259" y="853"/>
                  </a:lnTo>
                  <a:lnTo>
                    <a:pt x="278" y="854"/>
                  </a:lnTo>
                  <a:lnTo>
                    <a:pt x="278" y="854"/>
                  </a:lnTo>
                  <a:lnTo>
                    <a:pt x="297" y="853"/>
                  </a:lnTo>
                  <a:lnTo>
                    <a:pt x="314" y="850"/>
                  </a:lnTo>
                  <a:lnTo>
                    <a:pt x="331" y="846"/>
                  </a:lnTo>
                  <a:lnTo>
                    <a:pt x="345" y="840"/>
                  </a:lnTo>
                  <a:lnTo>
                    <a:pt x="357" y="834"/>
                  </a:lnTo>
                  <a:lnTo>
                    <a:pt x="369" y="826"/>
                  </a:lnTo>
                  <a:lnTo>
                    <a:pt x="377" y="819"/>
                  </a:lnTo>
                  <a:lnTo>
                    <a:pt x="386" y="811"/>
                  </a:lnTo>
                  <a:lnTo>
                    <a:pt x="394" y="804"/>
                  </a:lnTo>
                  <a:lnTo>
                    <a:pt x="399" y="796"/>
                  </a:lnTo>
                  <a:lnTo>
                    <a:pt x="408" y="782"/>
                  </a:lnTo>
                  <a:lnTo>
                    <a:pt x="413" y="772"/>
                  </a:lnTo>
                  <a:lnTo>
                    <a:pt x="414" y="768"/>
                  </a:lnTo>
                  <a:lnTo>
                    <a:pt x="732" y="783"/>
                  </a:lnTo>
                  <a:lnTo>
                    <a:pt x="732" y="783"/>
                  </a:lnTo>
                  <a:lnTo>
                    <a:pt x="735" y="791"/>
                  </a:lnTo>
                  <a:lnTo>
                    <a:pt x="741" y="810"/>
                  </a:lnTo>
                  <a:lnTo>
                    <a:pt x="746" y="821"/>
                  </a:lnTo>
                  <a:lnTo>
                    <a:pt x="753" y="834"/>
                  </a:lnTo>
                  <a:lnTo>
                    <a:pt x="760" y="844"/>
                  </a:lnTo>
                  <a:lnTo>
                    <a:pt x="768" y="854"/>
                  </a:lnTo>
                  <a:lnTo>
                    <a:pt x="768" y="854"/>
                  </a:lnTo>
                  <a:lnTo>
                    <a:pt x="773" y="858"/>
                  </a:lnTo>
                  <a:lnTo>
                    <a:pt x="779" y="863"/>
                  </a:lnTo>
                  <a:lnTo>
                    <a:pt x="796" y="870"/>
                  </a:lnTo>
                  <a:lnTo>
                    <a:pt x="816" y="877"/>
                  </a:lnTo>
                  <a:lnTo>
                    <a:pt x="839" y="883"/>
                  </a:lnTo>
                  <a:lnTo>
                    <a:pt x="863" y="888"/>
                  </a:lnTo>
                  <a:lnTo>
                    <a:pt x="887" y="892"/>
                  </a:lnTo>
                  <a:lnTo>
                    <a:pt x="909" y="893"/>
                  </a:lnTo>
                  <a:lnTo>
                    <a:pt x="929" y="894"/>
                  </a:lnTo>
                  <a:lnTo>
                    <a:pt x="929" y="894"/>
                  </a:lnTo>
                  <a:lnTo>
                    <a:pt x="938" y="893"/>
                  </a:lnTo>
                  <a:lnTo>
                    <a:pt x="947" y="889"/>
                  </a:lnTo>
                  <a:lnTo>
                    <a:pt x="956" y="883"/>
                  </a:lnTo>
                  <a:lnTo>
                    <a:pt x="965" y="874"/>
                  </a:lnTo>
                  <a:lnTo>
                    <a:pt x="972" y="865"/>
                  </a:lnTo>
                  <a:lnTo>
                    <a:pt x="980" y="854"/>
                  </a:lnTo>
                  <a:lnTo>
                    <a:pt x="994" y="831"/>
                  </a:lnTo>
                  <a:lnTo>
                    <a:pt x="1005" y="809"/>
                  </a:lnTo>
                  <a:lnTo>
                    <a:pt x="1013" y="788"/>
                  </a:lnTo>
                  <a:lnTo>
                    <a:pt x="1020" y="768"/>
                  </a:lnTo>
                  <a:lnTo>
                    <a:pt x="1101" y="768"/>
                  </a:lnTo>
                  <a:lnTo>
                    <a:pt x="1101" y="768"/>
                  </a:lnTo>
                  <a:lnTo>
                    <a:pt x="1106" y="776"/>
                  </a:lnTo>
                  <a:lnTo>
                    <a:pt x="1111" y="782"/>
                  </a:lnTo>
                  <a:lnTo>
                    <a:pt x="1119" y="791"/>
                  </a:lnTo>
                  <a:lnTo>
                    <a:pt x="1129" y="800"/>
                  </a:lnTo>
                  <a:lnTo>
                    <a:pt x="1142" y="806"/>
                  </a:lnTo>
                  <a:lnTo>
                    <a:pt x="1148" y="810"/>
                  </a:lnTo>
                  <a:lnTo>
                    <a:pt x="1156" y="811"/>
                  </a:lnTo>
                  <a:lnTo>
                    <a:pt x="1163" y="814"/>
                  </a:lnTo>
                  <a:lnTo>
                    <a:pt x="1172" y="814"/>
                  </a:lnTo>
                  <a:lnTo>
                    <a:pt x="1172" y="814"/>
                  </a:lnTo>
                  <a:lnTo>
                    <a:pt x="1181" y="814"/>
                  </a:lnTo>
                  <a:lnTo>
                    <a:pt x="1188" y="811"/>
                  </a:lnTo>
                  <a:lnTo>
                    <a:pt x="1196" y="809"/>
                  </a:lnTo>
                  <a:lnTo>
                    <a:pt x="1202" y="806"/>
                  </a:lnTo>
                  <a:lnTo>
                    <a:pt x="1214" y="797"/>
                  </a:lnTo>
                  <a:lnTo>
                    <a:pt x="1223" y="788"/>
                  </a:lnTo>
                  <a:lnTo>
                    <a:pt x="1229" y="780"/>
                  </a:lnTo>
                  <a:lnTo>
                    <a:pt x="1234" y="771"/>
                  </a:lnTo>
                  <a:lnTo>
                    <a:pt x="1238" y="763"/>
                  </a:lnTo>
                  <a:lnTo>
                    <a:pt x="1586" y="748"/>
                  </a:lnTo>
                  <a:lnTo>
                    <a:pt x="1617" y="753"/>
                  </a:lnTo>
                  <a:lnTo>
                    <a:pt x="1617" y="753"/>
                  </a:lnTo>
                  <a:lnTo>
                    <a:pt x="1620" y="759"/>
                  </a:lnTo>
                  <a:lnTo>
                    <a:pt x="1632" y="776"/>
                  </a:lnTo>
                  <a:lnTo>
                    <a:pt x="1639" y="786"/>
                  </a:lnTo>
                  <a:lnTo>
                    <a:pt x="1648" y="795"/>
                  </a:lnTo>
                  <a:lnTo>
                    <a:pt x="1657" y="802"/>
                  </a:lnTo>
                  <a:lnTo>
                    <a:pt x="1667" y="809"/>
                  </a:lnTo>
                  <a:lnTo>
                    <a:pt x="1667" y="809"/>
                  </a:lnTo>
                  <a:lnTo>
                    <a:pt x="1679" y="814"/>
                  </a:lnTo>
                  <a:lnTo>
                    <a:pt x="1692" y="819"/>
                  </a:lnTo>
                  <a:lnTo>
                    <a:pt x="1709" y="822"/>
                  </a:lnTo>
                  <a:lnTo>
                    <a:pt x="1727" y="825"/>
                  </a:lnTo>
                  <a:lnTo>
                    <a:pt x="1743" y="826"/>
                  </a:lnTo>
                  <a:lnTo>
                    <a:pt x="1752" y="825"/>
                  </a:lnTo>
                  <a:lnTo>
                    <a:pt x="1759" y="822"/>
                  </a:lnTo>
                  <a:lnTo>
                    <a:pt x="1768" y="820"/>
                  </a:lnTo>
                  <a:lnTo>
                    <a:pt x="1776" y="815"/>
                  </a:lnTo>
                  <a:lnTo>
                    <a:pt x="1782" y="810"/>
                  </a:lnTo>
                  <a:lnTo>
                    <a:pt x="1788" y="804"/>
                  </a:lnTo>
                  <a:lnTo>
                    <a:pt x="1788" y="804"/>
                  </a:lnTo>
                  <a:lnTo>
                    <a:pt x="1800" y="788"/>
                  </a:lnTo>
                  <a:lnTo>
                    <a:pt x="1809" y="772"/>
                  </a:lnTo>
                  <a:lnTo>
                    <a:pt x="1816" y="756"/>
                  </a:lnTo>
                  <a:lnTo>
                    <a:pt x="1823" y="740"/>
                  </a:lnTo>
                  <a:lnTo>
                    <a:pt x="1831" y="718"/>
                  </a:lnTo>
                  <a:lnTo>
                    <a:pt x="1834" y="708"/>
                  </a:lnTo>
                  <a:lnTo>
                    <a:pt x="1834" y="708"/>
                  </a:lnTo>
                  <a:lnTo>
                    <a:pt x="1841" y="704"/>
                  </a:lnTo>
                  <a:lnTo>
                    <a:pt x="1854" y="697"/>
                  </a:lnTo>
                  <a:lnTo>
                    <a:pt x="1854" y="697"/>
                  </a:lnTo>
                  <a:lnTo>
                    <a:pt x="1857" y="695"/>
                  </a:lnTo>
                  <a:lnTo>
                    <a:pt x="1860" y="691"/>
                  </a:lnTo>
                  <a:lnTo>
                    <a:pt x="1867" y="680"/>
                  </a:lnTo>
                  <a:lnTo>
                    <a:pt x="1874" y="667"/>
                  </a:lnTo>
                  <a:lnTo>
                    <a:pt x="1874" y="667"/>
                  </a:lnTo>
                  <a:lnTo>
                    <a:pt x="1991" y="657"/>
                  </a:lnTo>
                  <a:lnTo>
                    <a:pt x="1991" y="657"/>
                  </a:lnTo>
                  <a:lnTo>
                    <a:pt x="1993" y="656"/>
                  </a:lnTo>
                  <a:lnTo>
                    <a:pt x="1996" y="654"/>
                  </a:lnTo>
                  <a:lnTo>
                    <a:pt x="2001" y="648"/>
                  </a:lnTo>
                  <a:lnTo>
                    <a:pt x="2007" y="641"/>
                  </a:lnTo>
                  <a:lnTo>
                    <a:pt x="2013" y="630"/>
                  </a:lnTo>
                  <a:lnTo>
                    <a:pt x="2025" y="613"/>
                  </a:lnTo>
                  <a:lnTo>
                    <a:pt x="2031" y="601"/>
                  </a:lnTo>
                  <a:lnTo>
                    <a:pt x="2031" y="601"/>
                  </a:lnTo>
                  <a:lnTo>
                    <a:pt x="2036" y="598"/>
                  </a:lnTo>
                  <a:lnTo>
                    <a:pt x="2041" y="594"/>
                  </a:lnTo>
                  <a:lnTo>
                    <a:pt x="2045" y="591"/>
                  </a:lnTo>
                  <a:lnTo>
                    <a:pt x="2046" y="589"/>
                  </a:lnTo>
                  <a:lnTo>
                    <a:pt x="2046" y="586"/>
                  </a:lnTo>
                  <a:lnTo>
                    <a:pt x="2046" y="586"/>
                  </a:lnTo>
                  <a:lnTo>
                    <a:pt x="2047" y="575"/>
                  </a:lnTo>
                  <a:lnTo>
                    <a:pt x="2050" y="556"/>
                  </a:lnTo>
                  <a:lnTo>
                    <a:pt x="2052" y="538"/>
                  </a:lnTo>
                  <a:lnTo>
                    <a:pt x="2052" y="531"/>
                  </a:lnTo>
                  <a:lnTo>
                    <a:pt x="2051" y="526"/>
                  </a:lnTo>
                  <a:lnTo>
                    <a:pt x="2051" y="526"/>
                  </a:lnTo>
                  <a:lnTo>
                    <a:pt x="2050" y="523"/>
                  </a:lnTo>
                  <a:lnTo>
                    <a:pt x="2047" y="521"/>
                  </a:lnTo>
                  <a:lnTo>
                    <a:pt x="2041" y="518"/>
                  </a:lnTo>
                  <a:lnTo>
                    <a:pt x="2031" y="515"/>
                  </a:lnTo>
                  <a:lnTo>
                    <a:pt x="2031" y="515"/>
                  </a:lnTo>
                  <a:lnTo>
                    <a:pt x="2030" y="509"/>
                  </a:lnTo>
                  <a:lnTo>
                    <a:pt x="2026" y="495"/>
                  </a:lnTo>
                  <a:lnTo>
                    <a:pt x="2016" y="451"/>
                  </a:lnTo>
                  <a:lnTo>
                    <a:pt x="2004" y="403"/>
                  </a:lnTo>
                  <a:lnTo>
                    <a:pt x="1999" y="385"/>
                  </a:lnTo>
                  <a:lnTo>
                    <a:pt x="1996" y="374"/>
                  </a:lnTo>
                  <a:lnTo>
                    <a:pt x="1996" y="374"/>
                  </a:lnTo>
                  <a:lnTo>
                    <a:pt x="1992" y="368"/>
                  </a:lnTo>
                  <a:lnTo>
                    <a:pt x="1987" y="364"/>
                  </a:lnTo>
                  <a:lnTo>
                    <a:pt x="1982" y="361"/>
                  </a:lnTo>
                  <a:lnTo>
                    <a:pt x="1977" y="359"/>
                  </a:lnTo>
                  <a:lnTo>
                    <a:pt x="1967" y="356"/>
                  </a:lnTo>
                  <a:lnTo>
                    <a:pt x="1960" y="354"/>
                  </a:lnTo>
                  <a:lnTo>
                    <a:pt x="1960" y="354"/>
                  </a:lnTo>
                  <a:lnTo>
                    <a:pt x="1950" y="351"/>
                  </a:lnTo>
                  <a:lnTo>
                    <a:pt x="1925" y="349"/>
                  </a:lnTo>
                  <a:lnTo>
                    <a:pt x="1854" y="340"/>
                  </a:lnTo>
                  <a:lnTo>
                    <a:pt x="1753" y="329"/>
                  </a:lnTo>
                  <a:lnTo>
                    <a:pt x="1753" y="329"/>
                  </a:lnTo>
                  <a:lnTo>
                    <a:pt x="1744" y="305"/>
                  </a:lnTo>
                  <a:lnTo>
                    <a:pt x="1721" y="251"/>
                  </a:lnTo>
                  <a:lnTo>
                    <a:pt x="1709" y="221"/>
                  </a:lnTo>
                  <a:lnTo>
                    <a:pt x="1694" y="192"/>
                  </a:lnTo>
                  <a:lnTo>
                    <a:pt x="1680" y="168"/>
                  </a:lnTo>
                  <a:lnTo>
                    <a:pt x="1673" y="159"/>
                  </a:lnTo>
                  <a:lnTo>
                    <a:pt x="1667" y="152"/>
                  </a:lnTo>
                  <a:lnTo>
                    <a:pt x="1667" y="152"/>
                  </a:lnTo>
                  <a:lnTo>
                    <a:pt x="1655" y="142"/>
                  </a:lnTo>
                  <a:lnTo>
                    <a:pt x="1639" y="131"/>
                  </a:lnTo>
                  <a:lnTo>
                    <a:pt x="1623" y="124"/>
                  </a:lnTo>
                  <a:lnTo>
                    <a:pt x="1607" y="116"/>
                  </a:lnTo>
                  <a:lnTo>
                    <a:pt x="1590" y="111"/>
                  </a:lnTo>
                  <a:lnTo>
                    <a:pt x="1574" y="106"/>
                  </a:lnTo>
                  <a:lnTo>
                    <a:pt x="1560" y="104"/>
                  </a:lnTo>
                  <a:lnTo>
                    <a:pt x="1546" y="101"/>
                  </a:lnTo>
                  <a:lnTo>
                    <a:pt x="1546" y="101"/>
                  </a:lnTo>
                  <a:lnTo>
                    <a:pt x="1474" y="97"/>
                  </a:lnTo>
                  <a:lnTo>
                    <a:pt x="1346" y="92"/>
                  </a:lnTo>
                  <a:lnTo>
                    <a:pt x="1172" y="86"/>
                  </a:lnTo>
                  <a:lnTo>
                    <a:pt x="1172" y="25"/>
                  </a:lnTo>
                  <a:lnTo>
                    <a:pt x="1172" y="25"/>
                  </a:lnTo>
                  <a:lnTo>
                    <a:pt x="1164" y="22"/>
                  </a:lnTo>
                  <a:lnTo>
                    <a:pt x="1148" y="11"/>
                  </a:lnTo>
                  <a:lnTo>
                    <a:pt x="1128" y="3"/>
                  </a:lnTo>
                  <a:lnTo>
                    <a:pt x="1119" y="0"/>
                  </a:lnTo>
                  <a:lnTo>
                    <a:pt x="1111" y="0"/>
                  </a:lnTo>
                  <a:lnTo>
                    <a:pt x="1111" y="0"/>
                  </a:lnTo>
                  <a:lnTo>
                    <a:pt x="1104" y="3"/>
                  </a:lnTo>
                  <a:lnTo>
                    <a:pt x="1095" y="6"/>
                  </a:lnTo>
                  <a:lnTo>
                    <a:pt x="1073" y="16"/>
                  </a:lnTo>
                  <a:lnTo>
                    <a:pt x="1046" y="30"/>
                  </a:lnTo>
                  <a:lnTo>
                    <a:pt x="1046" y="30"/>
                  </a:lnTo>
                  <a:lnTo>
                    <a:pt x="1046" y="38"/>
                  </a:lnTo>
                  <a:lnTo>
                    <a:pt x="1046" y="53"/>
                  </a:lnTo>
                  <a:lnTo>
                    <a:pt x="1046" y="76"/>
                  </a:lnTo>
                  <a:lnTo>
                    <a:pt x="1046" y="76"/>
                  </a:lnTo>
                  <a:close/>
                  <a:moveTo>
                    <a:pt x="1243" y="152"/>
                  </a:moveTo>
                  <a:lnTo>
                    <a:pt x="1243" y="152"/>
                  </a:lnTo>
                  <a:lnTo>
                    <a:pt x="1272" y="152"/>
                  </a:lnTo>
                  <a:lnTo>
                    <a:pt x="1332" y="152"/>
                  </a:lnTo>
                  <a:lnTo>
                    <a:pt x="1420" y="152"/>
                  </a:lnTo>
                  <a:lnTo>
                    <a:pt x="1420" y="359"/>
                  </a:lnTo>
                  <a:lnTo>
                    <a:pt x="1157" y="359"/>
                  </a:lnTo>
                  <a:lnTo>
                    <a:pt x="1157" y="359"/>
                  </a:lnTo>
                  <a:lnTo>
                    <a:pt x="1199" y="255"/>
                  </a:lnTo>
                  <a:lnTo>
                    <a:pt x="1229" y="185"/>
                  </a:lnTo>
                  <a:lnTo>
                    <a:pt x="1243" y="152"/>
                  </a:lnTo>
                  <a:lnTo>
                    <a:pt x="1243" y="152"/>
                  </a:lnTo>
                  <a:close/>
                  <a:moveTo>
                    <a:pt x="1450" y="157"/>
                  </a:moveTo>
                  <a:lnTo>
                    <a:pt x="1460" y="157"/>
                  </a:lnTo>
                  <a:lnTo>
                    <a:pt x="1460" y="157"/>
                  </a:lnTo>
                  <a:lnTo>
                    <a:pt x="1464" y="161"/>
                  </a:lnTo>
                  <a:lnTo>
                    <a:pt x="1473" y="171"/>
                  </a:lnTo>
                  <a:lnTo>
                    <a:pt x="1484" y="181"/>
                  </a:lnTo>
                  <a:lnTo>
                    <a:pt x="1489" y="185"/>
                  </a:lnTo>
                  <a:lnTo>
                    <a:pt x="1495" y="187"/>
                  </a:lnTo>
                  <a:lnTo>
                    <a:pt x="1495" y="187"/>
                  </a:lnTo>
                  <a:lnTo>
                    <a:pt x="1504" y="188"/>
                  </a:lnTo>
                  <a:lnTo>
                    <a:pt x="1519" y="188"/>
                  </a:lnTo>
                  <a:lnTo>
                    <a:pt x="1557" y="188"/>
                  </a:lnTo>
                  <a:lnTo>
                    <a:pt x="1607" y="187"/>
                  </a:lnTo>
                  <a:lnTo>
                    <a:pt x="1632" y="349"/>
                  </a:lnTo>
                  <a:lnTo>
                    <a:pt x="1465" y="349"/>
                  </a:lnTo>
                  <a:lnTo>
                    <a:pt x="1450" y="157"/>
                  </a:lnTo>
                  <a:close/>
                  <a:moveTo>
                    <a:pt x="1627" y="187"/>
                  </a:moveTo>
                  <a:lnTo>
                    <a:pt x="1627" y="187"/>
                  </a:lnTo>
                  <a:lnTo>
                    <a:pt x="1628" y="186"/>
                  </a:lnTo>
                  <a:lnTo>
                    <a:pt x="1631" y="185"/>
                  </a:lnTo>
                  <a:lnTo>
                    <a:pt x="1638" y="186"/>
                  </a:lnTo>
                  <a:lnTo>
                    <a:pt x="1646" y="188"/>
                  </a:lnTo>
                  <a:lnTo>
                    <a:pt x="1652" y="192"/>
                  </a:lnTo>
                  <a:lnTo>
                    <a:pt x="1652" y="192"/>
                  </a:lnTo>
                  <a:lnTo>
                    <a:pt x="1657" y="200"/>
                  </a:lnTo>
                  <a:lnTo>
                    <a:pt x="1665" y="217"/>
                  </a:lnTo>
                  <a:lnTo>
                    <a:pt x="1685" y="269"/>
                  </a:lnTo>
                  <a:lnTo>
                    <a:pt x="1713" y="344"/>
                  </a:lnTo>
                  <a:lnTo>
                    <a:pt x="1647" y="344"/>
                  </a:lnTo>
                  <a:lnTo>
                    <a:pt x="1647" y="344"/>
                  </a:lnTo>
                  <a:lnTo>
                    <a:pt x="1636" y="267"/>
                  </a:lnTo>
                  <a:lnTo>
                    <a:pt x="1629" y="214"/>
                  </a:lnTo>
                  <a:lnTo>
                    <a:pt x="1627" y="195"/>
                  </a:lnTo>
                  <a:lnTo>
                    <a:pt x="1627" y="187"/>
                  </a:lnTo>
                  <a:lnTo>
                    <a:pt x="1627" y="187"/>
                  </a:lnTo>
                  <a:close/>
                  <a:moveTo>
                    <a:pt x="1217" y="131"/>
                  </a:moveTo>
                  <a:lnTo>
                    <a:pt x="1101" y="364"/>
                  </a:lnTo>
                  <a:lnTo>
                    <a:pt x="919" y="364"/>
                  </a:lnTo>
                  <a:lnTo>
                    <a:pt x="929" y="354"/>
                  </a:lnTo>
                  <a:lnTo>
                    <a:pt x="929" y="313"/>
                  </a:lnTo>
                  <a:lnTo>
                    <a:pt x="919" y="303"/>
                  </a:lnTo>
                  <a:lnTo>
                    <a:pt x="839" y="303"/>
                  </a:lnTo>
                  <a:lnTo>
                    <a:pt x="828" y="313"/>
                  </a:lnTo>
                  <a:lnTo>
                    <a:pt x="828" y="349"/>
                  </a:lnTo>
                  <a:lnTo>
                    <a:pt x="530" y="334"/>
                  </a:lnTo>
                  <a:lnTo>
                    <a:pt x="530" y="334"/>
                  </a:lnTo>
                  <a:lnTo>
                    <a:pt x="566" y="301"/>
                  </a:lnTo>
                  <a:lnTo>
                    <a:pt x="643" y="229"/>
                  </a:lnTo>
                  <a:lnTo>
                    <a:pt x="686" y="190"/>
                  </a:lnTo>
                  <a:lnTo>
                    <a:pt x="724" y="155"/>
                  </a:lnTo>
                  <a:lnTo>
                    <a:pt x="753" y="131"/>
                  </a:lnTo>
                  <a:lnTo>
                    <a:pt x="763" y="124"/>
                  </a:lnTo>
                  <a:lnTo>
                    <a:pt x="768" y="121"/>
                  </a:lnTo>
                  <a:lnTo>
                    <a:pt x="768" y="121"/>
                  </a:lnTo>
                  <a:lnTo>
                    <a:pt x="811" y="120"/>
                  </a:lnTo>
                  <a:lnTo>
                    <a:pt x="894" y="119"/>
                  </a:lnTo>
                  <a:lnTo>
                    <a:pt x="993" y="119"/>
                  </a:lnTo>
                  <a:lnTo>
                    <a:pt x="1076" y="121"/>
                  </a:lnTo>
                  <a:lnTo>
                    <a:pt x="1076" y="121"/>
                  </a:lnTo>
                  <a:lnTo>
                    <a:pt x="1135" y="125"/>
                  </a:lnTo>
                  <a:lnTo>
                    <a:pt x="1181" y="128"/>
                  </a:lnTo>
                  <a:lnTo>
                    <a:pt x="1217" y="131"/>
                  </a:lnTo>
                  <a:lnTo>
                    <a:pt x="1217" y="131"/>
                  </a:lnTo>
                  <a:close/>
                  <a:moveTo>
                    <a:pt x="510" y="470"/>
                  </a:moveTo>
                  <a:lnTo>
                    <a:pt x="510" y="470"/>
                  </a:lnTo>
                  <a:lnTo>
                    <a:pt x="616" y="474"/>
                  </a:lnTo>
                  <a:lnTo>
                    <a:pt x="688" y="476"/>
                  </a:lnTo>
                  <a:lnTo>
                    <a:pt x="712" y="479"/>
                  </a:lnTo>
                  <a:lnTo>
                    <a:pt x="722" y="480"/>
                  </a:lnTo>
                  <a:lnTo>
                    <a:pt x="722" y="480"/>
                  </a:lnTo>
                  <a:lnTo>
                    <a:pt x="724" y="495"/>
                  </a:lnTo>
                  <a:lnTo>
                    <a:pt x="724" y="523"/>
                  </a:lnTo>
                  <a:lnTo>
                    <a:pt x="724" y="553"/>
                  </a:lnTo>
                  <a:lnTo>
                    <a:pt x="722" y="571"/>
                  </a:lnTo>
                  <a:lnTo>
                    <a:pt x="722" y="571"/>
                  </a:lnTo>
                  <a:lnTo>
                    <a:pt x="720" y="572"/>
                  </a:lnTo>
                  <a:lnTo>
                    <a:pt x="712" y="574"/>
                  </a:lnTo>
                  <a:lnTo>
                    <a:pt x="686" y="574"/>
                  </a:lnTo>
                  <a:lnTo>
                    <a:pt x="649" y="574"/>
                  </a:lnTo>
                  <a:lnTo>
                    <a:pt x="607" y="572"/>
                  </a:lnTo>
                  <a:lnTo>
                    <a:pt x="530" y="569"/>
                  </a:lnTo>
                  <a:lnTo>
                    <a:pt x="495" y="566"/>
                  </a:lnTo>
                  <a:lnTo>
                    <a:pt x="495" y="485"/>
                  </a:lnTo>
                  <a:lnTo>
                    <a:pt x="510" y="470"/>
                  </a:lnTo>
                  <a:close/>
                  <a:moveTo>
                    <a:pt x="167" y="445"/>
                  </a:moveTo>
                  <a:lnTo>
                    <a:pt x="167" y="551"/>
                  </a:lnTo>
                  <a:lnTo>
                    <a:pt x="65" y="551"/>
                  </a:lnTo>
                  <a:lnTo>
                    <a:pt x="81" y="460"/>
                  </a:lnTo>
                  <a:lnTo>
                    <a:pt x="81" y="460"/>
                  </a:lnTo>
                  <a:lnTo>
                    <a:pt x="81" y="459"/>
                  </a:lnTo>
                  <a:lnTo>
                    <a:pt x="81" y="457"/>
                  </a:lnTo>
                  <a:lnTo>
                    <a:pt x="82" y="454"/>
                  </a:lnTo>
                  <a:lnTo>
                    <a:pt x="86" y="450"/>
                  </a:lnTo>
                  <a:lnTo>
                    <a:pt x="86" y="450"/>
                  </a:lnTo>
                  <a:lnTo>
                    <a:pt x="91" y="447"/>
                  </a:lnTo>
                  <a:lnTo>
                    <a:pt x="102" y="446"/>
                  </a:lnTo>
                  <a:lnTo>
                    <a:pt x="129" y="445"/>
                  </a:lnTo>
                  <a:lnTo>
                    <a:pt x="167" y="445"/>
                  </a:lnTo>
                  <a:lnTo>
                    <a:pt x="167" y="445"/>
                  </a:lnTo>
                  <a:close/>
                  <a:moveTo>
                    <a:pt x="212" y="617"/>
                  </a:moveTo>
                  <a:lnTo>
                    <a:pt x="353" y="617"/>
                  </a:lnTo>
                  <a:lnTo>
                    <a:pt x="353" y="713"/>
                  </a:lnTo>
                  <a:lnTo>
                    <a:pt x="212" y="713"/>
                  </a:lnTo>
                  <a:lnTo>
                    <a:pt x="212" y="61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39F442E1-EC7F-4BE0-ABD9-6F63D1966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4309" y="4278516"/>
              <a:ext cx="732141" cy="1652157"/>
            </a:xfrm>
            <a:custGeom>
              <a:avLst/>
              <a:gdLst>
                <a:gd name="T0" fmla="*/ 371 w 643"/>
                <a:gd name="T1" fmla="*/ 73 h 1451"/>
                <a:gd name="T2" fmla="*/ 361 w 643"/>
                <a:gd name="T3" fmla="*/ 145 h 1451"/>
                <a:gd name="T4" fmla="*/ 358 w 643"/>
                <a:gd name="T5" fmla="*/ 202 h 1451"/>
                <a:gd name="T6" fmla="*/ 391 w 643"/>
                <a:gd name="T7" fmla="*/ 226 h 1451"/>
                <a:gd name="T8" fmla="*/ 332 w 643"/>
                <a:gd name="T9" fmla="*/ 252 h 1451"/>
                <a:gd name="T10" fmla="*/ 238 w 643"/>
                <a:gd name="T11" fmla="*/ 246 h 1451"/>
                <a:gd name="T12" fmla="*/ 113 w 643"/>
                <a:gd name="T13" fmla="*/ 145 h 1451"/>
                <a:gd name="T14" fmla="*/ 111 w 643"/>
                <a:gd name="T15" fmla="*/ 116 h 1451"/>
                <a:gd name="T16" fmla="*/ 112 w 643"/>
                <a:gd name="T17" fmla="*/ 51 h 1451"/>
                <a:gd name="T18" fmla="*/ 83 w 643"/>
                <a:gd name="T19" fmla="*/ 17 h 1451"/>
                <a:gd name="T20" fmla="*/ 56 w 643"/>
                <a:gd name="T21" fmla="*/ 15 h 1451"/>
                <a:gd name="T22" fmla="*/ 32 w 643"/>
                <a:gd name="T23" fmla="*/ 1 h 1451"/>
                <a:gd name="T24" fmla="*/ 13 w 643"/>
                <a:gd name="T25" fmla="*/ 19 h 1451"/>
                <a:gd name="T26" fmla="*/ 28 w 643"/>
                <a:gd name="T27" fmla="*/ 66 h 1451"/>
                <a:gd name="T28" fmla="*/ 0 w 643"/>
                <a:gd name="T29" fmla="*/ 56 h 1451"/>
                <a:gd name="T30" fmla="*/ 28 w 643"/>
                <a:gd name="T31" fmla="*/ 99 h 1451"/>
                <a:gd name="T32" fmla="*/ 54 w 643"/>
                <a:gd name="T33" fmla="*/ 133 h 1451"/>
                <a:gd name="T34" fmla="*/ 122 w 643"/>
                <a:gd name="T35" fmla="*/ 290 h 1451"/>
                <a:gd name="T36" fmla="*/ 239 w 643"/>
                <a:gd name="T37" fmla="*/ 407 h 1451"/>
                <a:gd name="T38" fmla="*/ 269 w 643"/>
                <a:gd name="T39" fmla="*/ 479 h 1451"/>
                <a:gd name="T40" fmla="*/ 270 w 643"/>
                <a:gd name="T41" fmla="*/ 718 h 1451"/>
                <a:gd name="T42" fmla="*/ 302 w 643"/>
                <a:gd name="T43" fmla="*/ 743 h 1451"/>
                <a:gd name="T44" fmla="*/ 313 w 643"/>
                <a:gd name="T45" fmla="*/ 796 h 1451"/>
                <a:gd name="T46" fmla="*/ 292 w 643"/>
                <a:gd name="T47" fmla="*/ 801 h 1451"/>
                <a:gd name="T48" fmla="*/ 166 w 643"/>
                <a:gd name="T49" fmla="*/ 1021 h 1451"/>
                <a:gd name="T50" fmla="*/ 214 w 643"/>
                <a:gd name="T51" fmla="*/ 1156 h 1451"/>
                <a:gd name="T52" fmla="*/ 236 w 643"/>
                <a:gd name="T53" fmla="*/ 1350 h 1451"/>
                <a:gd name="T54" fmla="*/ 180 w 643"/>
                <a:gd name="T55" fmla="*/ 1397 h 1451"/>
                <a:gd name="T56" fmla="*/ 151 w 643"/>
                <a:gd name="T57" fmla="*/ 1429 h 1451"/>
                <a:gd name="T58" fmla="*/ 243 w 643"/>
                <a:gd name="T59" fmla="*/ 1444 h 1451"/>
                <a:gd name="T60" fmla="*/ 347 w 643"/>
                <a:gd name="T61" fmla="*/ 1405 h 1451"/>
                <a:gd name="T62" fmla="*/ 344 w 643"/>
                <a:gd name="T63" fmla="*/ 1345 h 1451"/>
                <a:gd name="T64" fmla="*/ 324 w 643"/>
                <a:gd name="T65" fmla="*/ 1272 h 1451"/>
                <a:gd name="T66" fmla="*/ 278 w 643"/>
                <a:gd name="T67" fmla="*/ 1082 h 1451"/>
                <a:gd name="T68" fmla="*/ 285 w 643"/>
                <a:gd name="T69" fmla="*/ 1021 h 1451"/>
                <a:gd name="T70" fmla="*/ 413 w 643"/>
                <a:gd name="T71" fmla="*/ 898 h 1451"/>
                <a:gd name="T72" fmla="*/ 529 w 643"/>
                <a:gd name="T73" fmla="*/ 1288 h 1451"/>
                <a:gd name="T74" fmla="*/ 536 w 643"/>
                <a:gd name="T75" fmla="*/ 1328 h 1451"/>
                <a:gd name="T76" fmla="*/ 524 w 643"/>
                <a:gd name="T77" fmla="*/ 1353 h 1451"/>
                <a:gd name="T78" fmla="*/ 507 w 643"/>
                <a:gd name="T79" fmla="*/ 1376 h 1451"/>
                <a:gd name="T80" fmla="*/ 459 w 643"/>
                <a:gd name="T81" fmla="*/ 1412 h 1451"/>
                <a:gd name="T82" fmla="*/ 479 w 643"/>
                <a:gd name="T83" fmla="*/ 1444 h 1451"/>
                <a:gd name="T84" fmla="*/ 622 w 643"/>
                <a:gd name="T85" fmla="*/ 1434 h 1451"/>
                <a:gd name="T86" fmla="*/ 612 w 643"/>
                <a:gd name="T87" fmla="*/ 1361 h 1451"/>
                <a:gd name="T88" fmla="*/ 614 w 643"/>
                <a:gd name="T89" fmla="*/ 1315 h 1451"/>
                <a:gd name="T90" fmla="*/ 608 w 643"/>
                <a:gd name="T91" fmla="*/ 1219 h 1451"/>
                <a:gd name="T92" fmla="*/ 551 w 643"/>
                <a:gd name="T93" fmla="*/ 876 h 1451"/>
                <a:gd name="T94" fmla="*/ 555 w 643"/>
                <a:gd name="T95" fmla="*/ 768 h 1451"/>
                <a:gd name="T96" fmla="*/ 588 w 643"/>
                <a:gd name="T97" fmla="*/ 787 h 1451"/>
                <a:gd name="T98" fmla="*/ 593 w 643"/>
                <a:gd name="T99" fmla="*/ 827 h 1451"/>
                <a:gd name="T100" fmla="*/ 582 w 643"/>
                <a:gd name="T101" fmla="*/ 847 h 1451"/>
                <a:gd name="T102" fmla="*/ 599 w 643"/>
                <a:gd name="T103" fmla="*/ 856 h 1451"/>
                <a:gd name="T104" fmla="*/ 634 w 643"/>
                <a:gd name="T105" fmla="*/ 844 h 1451"/>
                <a:gd name="T106" fmla="*/ 641 w 643"/>
                <a:gd name="T107" fmla="*/ 781 h 1451"/>
                <a:gd name="T108" fmla="*/ 623 w 643"/>
                <a:gd name="T109" fmla="*/ 723 h 1451"/>
                <a:gd name="T110" fmla="*/ 593 w 643"/>
                <a:gd name="T111" fmla="*/ 507 h 1451"/>
                <a:gd name="T112" fmla="*/ 560 w 643"/>
                <a:gd name="T113" fmla="*/ 417 h 1451"/>
                <a:gd name="T114" fmla="*/ 602 w 643"/>
                <a:gd name="T115" fmla="*/ 349 h 1451"/>
                <a:gd name="T116" fmla="*/ 573 w 643"/>
                <a:gd name="T117" fmla="*/ 268 h 1451"/>
                <a:gd name="T118" fmla="*/ 543 w 643"/>
                <a:gd name="T119" fmla="*/ 218 h 1451"/>
                <a:gd name="T120" fmla="*/ 526 w 643"/>
                <a:gd name="T121" fmla="*/ 164 h 1451"/>
                <a:gd name="T122" fmla="*/ 491 w 643"/>
                <a:gd name="T123" fmla="*/ 57 h 1451"/>
                <a:gd name="T124" fmla="*/ 423 w 643"/>
                <a:gd name="T125" fmla="*/ 4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1451">
                  <a:moveTo>
                    <a:pt x="397" y="52"/>
                  </a:moveTo>
                  <a:lnTo>
                    <a:pt x="397" y="52"/>
                  </a:lnTo>
                  <a:lnTo>
                    <a:pt x="396" y="54"/>
                  </a:lnTo>
                  <a:lnTo>
                    <a:pt x="389" y="55"/>
                  </a:lnTo>
                  <a:lnTo>
                    <a:pt x="386" y="57"/>
                  </a:lnTo>
                  <a:lnTo>
                    <a:pt x="381" y="61"/>
                  </a:lnTo>
                  <a:lnTo>
                    <a:pt x="376" y="66"/>
                  </a:lnTo>
                  <a:lnTo>
                    <a:pt x="371" y="73"/>
                  </a:lnTo>
                  <a:lnTo>
                    <a:pt x="371" y="73"/>
                  </a:lnTo>
                  <a:lnTo>
                    <a:pt x="367" y="81"/>
                  </a:lnTo>
                  <a:lnTo>
                    <a:pt x="364" y="91"/>
                  </a:lnTo>
                  <a:lnTo>
                    <a:pt x="364" y="101"/>
                  </a:lnTo>
                  <a:lnTo>
                    <a:pt x="364" y="111"/>
                  </a:lnTo>
                  <a:lnTo>
                    <a:pt x="366" y="129"/>
                  </a:lnTo>
                  <a:lnTo>
                    <a:pt x="366" y="135"/>
                  </a:lnTo>
                  <a:lnTo>
                    <a:pt x="364" y="139"/>
                  </a:lnTo>
                  <a:lnTo>
                    <a:pt x="364" y="139"/>
                  </a:lnTo>
                  <a:lnTo>
                    <a:pt x="361" y="145"/>
                  </a:lnTo>
                  <a:lnTo>
                    <a:pt x="357" y="153"/>
                  </a:lnTo>
                  <a:lnTo>
                    <a:pt x="351" y="165"/>
                  </a:lnTo>
                  <a:lnTo>
                    <a:pt x="351" y="165"/>
                  </a:lnTo>
                  <a:lnTo>
                    <a:pt x="349" y="169"/>
                  </a:lnTo>
                  <a:lnTo>
                    <a:pt x="349" y="174"/>
                  </a:lnTo>
                  <a:lnTo>
                    <a:pt x="349" y="179"/>
                  </a:lnTo>
                  <a:lnTo>
                    <a:pt x="351" y="186"/>
                  </a:lnTo>
                  <a:lnTo>
                    <a:pt x="351" y="186"/>
                  </a:lnTo>
                  <a:lnTo>
                    <a:pt x="358" y="202"/>
                  </a:lnTo>
                  <a:lnTo>
                    <a:pt x="361" y="209"/>
                  </a:lnTo>
                  <a:lnTo>
                    <a:pt x="363" y="211"/>
                  </a:lnTo>
                  <a:lnTo>
                    <a:pt x="364" y="212"/>
                  </a:lnTo>
                  <a:lnTo>
                    <a:pt x="364" y="212"/>
                  </a:lnTo>
                  <a:lnTo>
                    <a:pt x="371" y="213"/>
                  </a:lnTo>
                  <a:lnTo>
                    <a:pt x="379" y="217"/>
                  </a:lnTo>
                  <a:lnTo>
                    <a:pt x="387" y="222"/>
                  </a:lnTo>
                  <a:lnTo>
                    <a:pt x="389" y="223"/>
                  </a:lnTo>
                  <a:lnTo>
                    <a:pt x="391" y="226"/>
                  </a:lnTo>
                  <a:lnTo>
                    <a:pt x="391" y="226"/>
                  </a:lnTo>
                  <a:lnTo>
                    <a:pt x="392" y="232"/>
                  </a:lnTo>
                  <a:lnTo>
                    <a:pt x="392" y="236"/>
                  </a:lnTo>
                  <a:lnTo>
                    <a:pt x="391" y="238"/>
                  </a:lnTo>
                  <a:lnTo>
                    <a:pt x="391" y="238"/>
                  </a:lnTo>
                  <a:lnTo>
                    <a:pt x="388" y="240"/>
                  </a:lnTo>
                  <a:lnTo>
                    <a:pt x="382" y="242"/>
                  </a:lnTo>
                  <a:lnTo>
                    <a:pt x="363" y="246"/>
                  </a:lnTo>
                  <a:lnTo>
                    <a:pt x="332" y="252"/>
                  </a:lnTo>
                  <a:lnTo>
                    <a:pt x="332" y="252"/>
                  </a:lnTo>
                  <a:lnTo>
                    <a:pt x="317" y="252"/>
                  </a:lnTo>
                  <a:lnTo>
                    <a:pt x="293" y="251"/>
                  </a:lnTo>
                  <a:lnTo>
                    <a:pt x="270" y="251"/>
                  </a:lnTo>
                  <a:lnTo>
                    <a:pt x="259" y="252"/>
                  </a:lnTo>
                  <a:lnTo>
                    <a:pt x="259" y="252"/>
                  </a:lnTo>
                  <a:lnTo>
                    <a:pt x="256" y="252"/>
                  </a:lnTo>
                  <a:lnTo>
                    <a:pt x="251" y="251"/>
                  </a:lnTo>
                  <a:lnTo>
                    <a:pt x="238" y="246"/>
                  </a:lnTo>
                  <a:lnTo>
                    <a:pt x="212" y="238"/>
                  </a:lnTo>
                  <a:lnTo>
                    <a:pt x="212" y="238"/>
                  </a:lnTo>
                  <a:lnTo>
                    <a:pt x="177" y="228"/>
                  </a:lnTo>
                  <a:lnTo>
                    <a:pt x="147" y="218"/>
                  </a:lnTo>
                  <a:lnTo>
                    <a:pt x="147" y="218"/>
                  </a:lnTo>
                  <a:lnTo>
                    <a:pt x="131" y="184"/>
                  </a:lnTo>
                  <a:lnTo>
                    <a:pt x="118" y="159"/>
                  </a:lnTo>
                  <a:lnTo>
                    <a:pt x="113" y="145"/>
                  </a:lnTo>
                  <a:lnTo>
                    <a:pt x="113" y="145"/>
                  </a:lnTo>
                  <a:lnTo>
                    <a:pt x="115" y="142"/>
                  </a:lnTo>
                  <a:lnTo>
                    <a:pt x="115" y="140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0" y="133"/>
                  </a:lnTo>
                  <a:lnTo>
                    <a:pt x="107" y="129"/>
                  </a:lnTo>
                  <a:lnTo>
                    <a:pt x="107" y="125"/>
                  </a:lnTo>
                  <a:lnTo>
                    <a:pt x="107" y="125"/>
                  </a:lnTo>
                  <a:lnTo>
                    <a:pt x="111" y="116"/>
                  </a:lnTo>
                  <a:lnTo>
                    <a:pt x="113" y="110"/>
                  </a:lnTo>
                  <a:lnTo>
                    <a:pt x="113" y="106"/>
                  </a:lnTo>
                  <a:lnTo>
                    <a:pt x="113" y="106"/>
                  </a:lnTo>
                  <a:lnTo>
                    <a:pt x="116" y="81"/>
                  </a:lnTo>
                  <a:lnTo>
                    <a:pt x="116" y="64"/>
                  </a:lnTo>
                  <a:lnTo>
                    <a:pt x="115" y="57"/>
                  </a:lnTo>
                  <a:lnTo>
                    <a:pt x="113" y="52"/>
                  </a:lnTo>
                  <a:lnTo>
                    <a:pt x="113" y="52"/>
                  </a:lnTo>
                  <a:lnTo>
                    <a:pt x="112" y="51"/>
                  </a:lnTo>
                  <a:lnTo>
                    <a:pt x="108" y="51"/>
                  </a:lnTo>
                  <a:lnTo>
                    <a:pt x="106" y="54"/>
                  </a:lnTo>
                  <a:lnTo>
                    <a:pt x="102" y="56"/>
                  </a:lnTo>
                  <a:lnTo>
                    <a:pt x="97" y="62"/>
                  </a:lnTo>
                  <a:lnTo>
                    <a:pt x="94" y="66"/>
                  </a:lnTo>
                  <a:lnTo>
                    <a:pt x="94" y="66"/>
                  </a:lnTo>
                  <a:lnTo>
                    <a:pt x="89" y="42"/>
                  </a:lnTo>
                  <a:lnTo>
                    <a:pt x="86" y="24"/>
                  </a:lnTo>
                  <a:lnTo>
                    <a:pt x="83" y="17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76" y="10"/>
                  </a:lnTo>
                  <a:lnTo>
                    <a:pt x="71" y="6"/>
                  </a:lnTo>
                  <a:lnTo>
                    <a:pt x="66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58" y="10"/>
                  </a:lnTo>
                  <a:lnTo>
                    <a:pt x="56" y="15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49" y="10"/>
                  </a:lnTo>
                  <a:lnTo>
                    <a:pt x="45" y="3"/>
                  </a:lnTo>
                  <a:lnTo>
                    <a:pt x="43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32" y="1"/>
                  </a:lnTo>
                  <a:lnTo>
                    <a:pt x="29" y="3"/>
                  </a:lnTo>
                  <a:lnTo>
                    <a:pt x="28" y="5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15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0" y="19"/>
                  </a:lnTo>
                  <a:lnTo>
                    <a:pt x="13" y="19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8" y="25"/>
                  </a:lnTo>
                  <a:lnTo>
                    <a:pt x="12" y="35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8" y="66"/>
                  </a:lnTo>
                  <a:lnTo>
                    <a:pt x="28" y="66"/>
                  </a:lnTo>
                  <a:lnTo>
                    <a:pt x="27" y="64"/>
                  </a:lnTo>
                  <a:lnTo>
                    <a:pt x="22" y="60"/>
                  </a:lnTo>
                  <a:lnTo>
                    <a:pt x="15" y="55"/>
                  </a:lnTo>
                  <a:lnTo>
                    <a:pt x="13" y="54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3" y="54"/>
                  </a:lnTo>
                  <a:lnTo>
                    <a:pt x="2" y="55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3" y="70"/>
                  </a:lnTo>
                  <a:lnTo>
                    <a:pt x="5" y="74"/>
                  </a:lnTo>
                  <a:lnTo>
                    <a:pt x="14" y="84"/>
                  </a:lnTo>
                  <a:lnTo>
                    <a:pt x="23" y="93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34" y="114"/>
                  </a:lnTo>
                  <a:lnTo>
                    <a:pt x="38" y="121"/>
                  </a:lnTo>
                  <a:lnTo>
                    <a:pt x="42" y="125"/>
                  </a:lnTo>
                  <a:lnTo>
                    <a:pt x="42" y="125"/>
                  </a:lnTo>
                  <a:lnTo>
                    <a:pt x="45" y="128"/>
                  </a:lnTo>
                  <a:lnTo>
                    <a:pt x="49" y="129"/>
                  </a:lnTo>
                  <a:lnTo>
                    <a:pt x="53" y="130"/>
                  </a:lnTo>
                  <a:lnTo>
                    <a:pt x="54" y="132"/>
                  </a:lnTo>
                  <a:lnTo>
                    <a:pt x="54" y="133"/>
                  </a:lnTo>
                  <a:lnTo>
                    <a:pt x="54" y="133"/>
                  </a:lnTo>
                  <a:lnTo>
                    <a:pt x="53" y="137"/>
                  </a:lnTo>
                  <a:lnTo>
                    <a:pt x="52" y="143"/>
                  </a:lnTo>
                  <a:lnTo>
                    <a:pt x="52" y="150"/>
                  </a:lnTo>
                  <a:lnTo>
                    <a:pt x="53" y="155"/>
                  </a:lnTo>
                  <a:lnTo>
                    <a:pt x="54" y="159"/>
                  </a:lnTo>
                  <a:lnTo>
                    <a:pt x="54" y="159"/>
                  </a:lnTo>
                  <a:lnTo>
                    <a:pt x="94" y="238"/>
                  </a:lnTo>
                  <a:lnTo>
                    <a:pt x="122" y="290"/>
                  </a:lnTo>
                  <a:lnTo>
                    <a:pt x="132" y="309"/>
                  </a:lnTo>
                  <a:lnTo>
                    <a:pt x="140" y="317"/>
                  </a:lnTo>
                  <a:lnTo>
                    <a:pt x="140" y="317"/>
                  </a:lnTo>
                  <a:lnTo>
                    <a:pt x="195" y="364"/>
                  </a:lnTo>
                  <a:lnTo>
                    <a:pt x="226" y="390"/>
                  </a:lnTo>
                  <a:lnTo>
                    <a:pt x="235" y="399"/>
                  </a:lnTo>
                  <a:lnTo>
                    <a:pt x="239" y="404"/>
                  </a:lnTo>
                  <a:lnTo>
                    <a:pt x="239" y="404"/>
                  </a:lnTo>
                  <a:lnTo>
                    <a:pt x="239" y="407"/>
                  </a:lnTo>
                  <a:lnTo>
                    <a:pt x="240" y="409"/>
                  </a:lnTo>
                  <a:lnTo>
                    <a:pt x="245" y="417"/>
                  </a:lnTo>
                  <a:lnTo>
                    <a:pt x="250" y="423"/>
                  </a:lnTo>
                  <a:lnTo>
                    <a:pt x="251" y="424"/>
                  </a:lnTo>
                  <a:lnTo>
                    <a:pt x="253" y="424"/>
                  </a:lnTo>
                  <a:lnTo>
                    <a:pt x="253" y="424"/>
                  </a:lnTo>
                  <a:lnTo>
                    <a:pt x="254" y="428"/>
                  </a:lnTo>
                  <a:lnTo>
                    <a:pt x="258" y="439"/>
                  </a:lnTo>
                  <a:lnTo>
                    <a:pt x="269" y="479"/>
                  </a:lnTo>
                  <a:lnTo>
                    <a:pt x="280" y="523"/>
                  </a:lnTo>
                  <a:lnTo>
                    <a:pt x="287" y="552"/>
                  </a:lnTo>
                  <a:lnTo>
                    <a:pt x="287" y="552"/>
                  </a:lnTo>
                  <a:lnTo>
                    <a:pt x="287" y="566"/>
                  </a:lnTo>
                  <a:lnTo>
                    <a:pt x="284" y="589"/>
                  </a:lnTo>
                  <a:lnTo>
                    <a:pt x="276" y="649"/>
                  </a:lnTo>
                  <a:lnTo>
                    <a:pt x="273" y="679"/>
                  </a:lnTo>
                  <a:lnTo>
                    <a:pt x="271" y="707"/>
                  </a:lnTo>
                  <a:lnTo>
                    <a:pt x="270" y="718"/>
                  </a:lnTo>
                  <a:lnTo>
                    <a:pt x="271" y="727"/>
                  </a:lnTo>
                  <a:lnTo>
                    <a:pt x="273" y="733"/>
                  </a:lnTo>
                  <a:lnTo>
                    <a:pt x="275" y="737"/>
                  </a:lnTo>
                  <a:lnTo>
                    <a:pt x="275" y="737"/>
                  </a:lnTo>
                  <a:lnTo>
                    <a:pt x="285" y="742"/>
                  </a:lnTo>
                  <a:lnTo>
                    <a:pt x="294" y="743"/>
                  </a:lnTo>
                  <a:lnTo>
                    <a:pt x="299" y="743"/>
                  </a:lnTo>
                  <a:lnTo>
                    <a:pt x="302" y="743"/>
                  </a:lnTo>
                  <a:lnTo>
                    <a:pt x="302" y="743"/>
                  </a:lnTo>
                  <a:lnTo>
                    <a:pt x="304" y="747"/>
                  </a:lnTo>
                  <a:lnTo>
                    <a:pt x="309" y="758"/>
                  </a:lnTo>
                  <a:lnTo>
                    <a:pt x="312" y="766"/>
                  </a:lnTo>
                  <a:lnTo>
                    <a:pt x="314" y="773"/>
                  </a:lnTo>
                  <a:lnTo>
                    <a:pt x="315" y="781"/>
                  </a:lnTo>
                  <a:lnTo>
                    <a:pt x="315" y="790"/>
                  </a:lnTo>
                  <a:lnTo>
                    <a:pt x="315" y="790"/>
                  </a:lnTo>
                  <a:lnTo>
                    <a:pt x="313" y="795"/>
                  </a:lnTo>
                  <a:lnTo>
                    <a:pt x="313" y="796"/>
                  </a:lnTo>
                  <a:lnTo>
                    <a:pt x="312" y="797"/>
                  </a:lnTo>
                  <a:lnTo>
                    <a:pt x="309" y="796"/>
                  </a:lnTo>
                  <a:lnTo>
                    <a:pt x="308" y="792"/>
                  </a:lnTo>
                  <a:lnTo>
                    <a:pt x="305" y="788"/>
                  </a:lnTo>
                  <a:lnTo>
                    <a:pt x="303" y="786"/>
                  </a:lnTo>
                  <a:lnTo>
                    <a:pt x="300" y="786"/>
                  </a:lnTo>
                  <a:lnTo>
                    <a:pt x="298" y="788"/>
                  </a:lnTo>
                  <a:lnTo>
                    <a:pt x="298" y="788"/>
                  </a:lnTo>
                  <a:lnTo>
                    <a:pt x="292" y="801"/>
                  </a:lnTo>
                  <a:lnTo>
                    <a:pt x="275" y="826"/>
                  </a:lnTo>
                  <a:lnTo>
                    <a:pt x="230" y="898"/>
                  </a:lnTo>
                  <a:lnTo>
                    <a:pt x="206" y="937"/>
                  </a:lnTo>
                  <a:lnTo>
                    <a:pt x="185" y="973"/>
                  </a:lnTo>
                  <a:lnTo>
                    <a:pt x="177" y="988"/>
                  </a:lnTo>
                  <a:lnTo>
                    <a:pt x="171" y="1002"/>
                  </a:lnTo>
                  <a:lnTo>
                    <a:pt x="167" y="1013"/>
                  </a:lnTo>
                  <a:lnTo>
                    <a:pt x="166" y="1021"/>
                  </a:lnTo>
                  <a:lnTo>
                    <a:pt x="166" y="1021"/>
                  </a:lnTo>
                  <a:lnTo>
                    <a:pt x="169" y="1033"/>
                  </a:lnTo>
                  <a:lnTo>
                    <a:pt x="175" y="1051"/>
                  </a:lnTo>
                  <a:lnTo>
                    <a:pt x="182" y="1070"/>
                  </a:lnTo>
                  <a:lnTo>
                    <a:pt x="190" y="1090"/>
                  </a:lnTo>
                  <a:lnTo>
                    <a:pt x="206" y="1125"/>
                  </a:lnTo>
                  <a:lnTo>
                    <a:pt x="211" y="1137"/>
                  </a:lnTo>
                  <a:lnTo>
                    <a:pt x="212" y="1146"/>
                  </a:lnTo>
                  <a:lnTo>
                    <a:pt x="212" y="1146"/>
                  </a:lnTo>
                  <a:lnTo>
                    <a:pt x="214" y="1156"/>
                  </a:lnTo>
                  <a:lnTo>
                    <a:pt x="217" y="1174"/>
                  </a:lnTo>
                  <a:lnTo>
                    <a:pt x="229" y="1224"/>
                  </a:lnTo>
                  <a:lnTo>
                    <a:pt x="245" y="1292"/>
                  </a:lnTo>
                  <a:lnTo>
                    <a:pt x="253" y="1292"/>
                  </a:lnTo>
                  <a:lnTo>
                    <a:pt x="259" y="1331"/>
                  </a:lnTo>
                  <a:lnTo>
                    <a:pt x="259" y="1331"/>
                  </a:lnTo>
                  <a:lnTo>
                    <a:pt x="239" y="1345"/>
                  </a:lnTo>
                  <a:lnTo>
                    <a:pt x="239" y="1345"/>
                  </a:lnTo>
                  <a:lnTo>
                    <a:pt x="236" y="1350"/>
                  </a:lnTo>
                  <a:lnTo>
                    <a:pt x="233" y="1358"/>
                  </a:lnTo>
                  <a:lnTo>
                    <a:pt x="229" y="1366"/>
                  </a:lnTo>
                  <a:lnTo>
                    <a:pt x="226" y="1371"/>
                  </a:lnTo>
                  <a:lnTo>
                    <a:pt x="226" y="1371"/>
                  </a:lnTo>
                  <a:lnTo>
                    <a:pt x="206" y="1385"/>
                  </a:lnTo>
                  <a:lnTo>
                    <a:pt x="191" y="1394"/>
                  </a:lnTo>
                  <a:lnTo>
                    <a:pt x="185" y="1396"/>
                  </a:lnTo>
                  <a:lnTo>
                    <a:pt x="180" y="1397"/>
                  </a:lnTo>
                  <a:lnTo>
                    <a:pt x="180" y="1397"/>
                  </a:lnTo>
                  <a:lnTo>
                    <a:pt x="170" y="1400"/>
                  </a:lnTo>
                  <a:lnTo>
                    <a:pt x="160" y="1404"/>
                  </a:lnTo>
                  <a:lnTo>
                    <a:pt x="155" y="1406"/>
                  </a:lnTo>
                  <a:lnTo>
                    <a:pt x="151" y="1410"/>
                  </a:lnTo>
                  <a:lnTo>
                    <a:pt x="148" y="1414"/>
                  </a:lnTo>
                  <a:lnTo>
                    <a:pt x="147" y="1417"/>
                  </a:lnTo>
                  <a:lnTo>
                    <a:pt x="147" y="1417"/>
                  </a:lnTo>
                  <a:lnTo>
                    <a:pt x="147" y="1423"/>
                  </a:lnTo>
                  <a:lnTo>
                    <a:pt x="151" y="1429"/>
                  </a:lnTo>
                  <a:lnTo>
                    <a:pt x="157" y="1435"/>
                  </a:lnTo>
                  <a:lnTo>
                    <a:pt x="165" y="1441"/>
                  </a:lnTo>
                  <a:lnTo>
                    <a:pt x="175" y="1446"/>
                  </a:lnTo>
                  <a:lnTo>
                    <a:pt x="187" y="1449"/>
                  </a:lnTo>
                  <a:lnTo>
                    <a:pt x="200" y="1451"/>
                  </a:lnTo>
                  <a:lnTo>
                    <a:pt x="212" y="1450"/>
                  </a:lnTo>
                  <a:lnTo>
                    <a:pt x="212" y="1450"/>
                  </a:lnTo>
                  <a:lnTo>
                    <a:pt x="228" y="1448"/>
                  </a:lnTo>
                  <a:lnTo>
                    <a:pt x="243" y="1444"/>
                  </a:lnTo>
                  <a:lnTo>
                    <a:pt x="274" y="1433"/>
                  </a:lnTo>
                  <a:lnTo>
                    <a:pt x="302" y="1423"/>
                  </a:lnTo>
                  <a:lnTo>
                    <a:pt x="312" y="1419"/>
                  </a:lnTo>
                  <a:lnTo>
                    <a:pt x="318" y="1417"/>
                  </a:lnTo>
                  <a:lnTo>
                    <a:pt x="318" y="1417"/>
                  </a:lnTo>
                  <a:lnTo>
                    <a:pt x="329" y="1415"/>
                  </a:lnTo>
                  <a:lnTo>
                    <a:pt x="339" y="1411"/>
                  </a:lnTo>
                  <a:lnTo>
                    <a:pt x="344" y="1407"/>
                  </a:lnTo>
                  <a:lnTo>
                    <a:pt x="347" y="1405"/>
                  </a:lnTo>
                  <a:lnTo>
                    <a:pt x="351" y="1401"/>
                  </a:lnTo>
                  <a:lnTo>
                    <a:pt x="351" y="1397"/>
                  </a:lnTo>
                  <a:lnTo>
                    <a:pt x="351" y="1397"/>
                  </a:lnTo>
                  <a:lnTo>
                    <a:pt x="352" y="1386"/>
                  </a:lnTo>
                  <a:lnTo>
                    <a:pt x="351" y="1370"/>
                  </a:lnTo>
                  <a:lnTo>
                    <a:pt x="349" y="1353"/>
                  </a:lnTo>
                  <a:lnTo>
                    <a:pt x="347" y="1348"/>
                  </a:lnTo>
                  <a:lnTo>
                    <a:pt x="344" y="1345"/>
                  </a:lnTo>
                  <a:lnTo>
                    <a:pt x="344" y="1345"/>
                  </a:lnTo>
                  <a:lnTo>
                    <a:pt x="338" y="1341"/>
                  </a:lnTo>
                  <a:lnTo>
                    <a:pt x="333" y="1338"/>
                  </a:lnTo>
                  <a:lnTo>
                    <a:pt x="328" y="1336"/>
                  </a:lnTo>
                  <a:lnTo>
                    <a:pt x="325" y="1333"/>
                  </a:lnTo>
                  <a:lnTo>
                    <a:pt x="324" y="1331"/>
                  </a:lnTo>
                  <a:lnTo>
                    <a:pt x="324" y="1331"/>
                  </a:lnTo>
                  <a:lnTo>
                    <a:pt x="312" y="1292"/>
                  </a:lnTo>
                  <a:lnTo>
                    <a:pt x="324" y="1272"/>
                  </a:lnTo>
                  <a:lnTo>
                    <a:pt x="324" y="1272"/>
                  </a:lnTo>
                  <a:lnTo>
                    <a:pt x="325" y="1264"/>
                  </a:lnTo>
                  <a:lnTo>
                    <a:pt x="323" y="1250"/>
                  </a:lnTo>
                  <a:lnTo>
                    <a:pt x="319" y="1232"/>
                  </a:lnTo>
                  <a:lnTo>
                    <a:pt x="312" y="1213"/>
                  </a:lnTo>
                  <a:lnTo>
                    <a:pt x="312" y="1213"/>
                  </a:lnTo>
                  <a:lnTo>
                    <a:pt x="307" y="1198"/>
                  </a:lnTo>
                  <a:lnTo>
                    <a:pt x="302" y="1178"/>
                  </a:lnTo>
                  <a:lnTo>
                    <a:pt x="289" y="1129"/>
                  </a:lnTo>
                  <a:lnTo>
                    <a:pt x="278" y="1082"/>
                  </a:lnTo>
                  <a:lnTo>
                    <a:pt x="271" y="1060"/>
                  </a:lnTo>
                  <a:lnTo>
                    <a:pt x="271" y="1060"/>
                  </a:lnTo>
                  <a:lnTo>
                    <a:pt x="271" y="1057"/>
                  </a:lnTo>
                  <a:lnTo>
                    <a:pt x="273" y="1052"/>
                  </a:lnTo>
                  <a:lnTo>
                    <a:pt x="278" y="1039"/>
                  </a:lnTo>
                  <a:lnTo>
                    <a:pt x="284" y="1028"/>
                  </a:lnTo>
                  <a:lnTo>
                    <a:pt x="285" y="1023"/>
                  </a:lnTo>
                  <a:lnTo>
                    <a:pt x="285" y="1021"/>
                  </a:lnTo>
                  <a:lnTo>
                    <a:pt x="285" y="1021"/>
                  </a:lnTo>
                  <a:lnTo>
                    <a:pt x="287" y="1018"/>
                  </a:lnTo>
                  <a:lnTo>
                    <a:pt x="290" y="1013"/>
                  </a:lnTo>
                  <a:lnTo>
                    <a:pt x="303" y="998"/>
                  </a:lnTo>
                  <a:lnTo>
                    <a:pt x="346" y="957"/>
                  </a:lnTo>
                  <a:lnTo>
                    <a:pt x="388" y="915"/>
                  </a:lnTo>
                  <a:lnTo>
                    <a:pt x="411" y="894"/>
                  </a:lnTo>
                  <a:lnTo>
                    <a:pt x="411" y="894"/>
                  </a:lnTo>
                  <a:lnTo>
                    <a:pt x="412" y="895"/>
                  </a:lnTo>
                  <a:lnTo>
                    <a:pt x="413" y="898"/>
                  </a:lnTo>
                  <a:lnTo>
                    <a:pt x="420" y="911"/>
                  </a:lnTo>
                  <a:lnTo>
                    <a:pt x="435" y="957"/>
                  </a:lnTo>
                  <a:lnTo>
                    <a:pt x="450" y="1006"/>
                  </a:lnTo>
                  <a:lnTo>
                    <a:pt x="457" y="1033"/>
                  </a:lnTo>
                  <a:lnTo>
                    <a:pt x="457" y="1033"/>
                  </a:lnTo>
                  <a:lnTo>
                    <a:pt x="495" y="1165"/>
                  </a:lnTo>
                  <a:lnTo>
                    <a:pt x="520" y="1252"/>
                  </a:lnTo>
                  <a:lnTo>
                    <a:pt x="528" y="1281"/>
                  </a:lnTo>
                  <a:lnTo>
                    <a:pt x="529" y="1288"/>
                  </a:lnTo>
                  <a:lnTo>
                    <a:pt x="529" y="1292"/>
                  </a:lnTo>
                  <a:lnTo>
                    <a:pt x="529" y="1292"/>
                  </a:lnTo>
                  <a:lnTo>
                    <a:pt x="528" y="1293"/>
                  </a:lnTo>
                  <a:lnTo>
                    <a:pt x="528" y="1297"/>
                  </a:lnTo>
                  <a:lnTo>
                    <a:pt x="528" y="1306"/>
                  </a:lnTo>
                  <a:lnTo>
                    <a:pt x="529" y="1318"/>
                  </a:lnTo>
                  <a:lnTo>
                    <a:pt x="529" y="1318"/>
                  </a:lnTo>
                  <a:lnTo>
                    <a:pt x="534" y="1325"/>
                  </a:lnTo>
                  <a:lnTo>
                    <a:pt x="536" y="1328"/>
                  </a:lnTo>
                  <a:lnTo>
                    <a:pt x="536" y="1330"/>
                  </a:lnTo>
                  <a:lnTo>
                    <a:pt x="536" y="1331"/>
                  </a:lnTo>
                  <a:lnTo>
                    <a:pt x="536" y="1331"/>
                  </a:lnTo>
                  <a:lnTo>
                    <a:pt x="534" y="1335"/>
                  </a:lnTo>
                  <a:lnTo>
                    <a:pt x="533" y="1341"/>
                  </a:lnTo>
                  <a:lnTo>
                    <a:pt x="530" y="1347"/>
                  </a:lnTo>
                  <a:lnTo>
                    <a:pt x="529" y="1351"/>
                  </a:lnTo>
                  <a:lnTo>
                    <a:pt x="529" y="1351"/>
                  </a:lnTo>
                  <a:lnTo>
                    <a:pt x="524" y="1353"/>
                  </a:lnTo>
                  <a:lnTo>
                    <a:pt x="515" y="1356"/>
                  </a:lnTo>
                  <a:lnTo>
                    <a:pt x="507" y="1358"/>
                  </a:lnTo>
                  <a:lnTo>
                    <a:pt x="504" y="1361"/>
                  </a:lnTo>
                  <a:lnTo>
                    <a:pt x="502" y="1365"/>
                  </a:lnTo>
                  <a:lnTo>
                    <a:pt x="502" y="1365"/>
                  </a:lnTo>
                  <a:lnTo>
                    <a:pt x="502" y="1367"/>
                  </a:lnTo>
                  <a:lnTo>
                    <a:pt x="504" y="1370"/>
                  </a:lnTo>
                  <a:lnTo>
                    <a:pt x="507" y="1375"/>
                  </a:lnTo>
                  <a:lnTo>
                    <a:pt x="507" y="1376"/>
                  </a:lnTo>
                  <a:lnTo>
                    <a:pt x="507" y="1379"/>
                  </a:lnTo>
                  <a:lnTo>
                    <a:pt x="506" y="1381"/>
                  </a:lnTo>
                  <a:lnTo>
                    <a:pt x="502" y="1385"/>
                  </a:lnTo>
                  <a:lnTo>
                    <a:pt x="502" y="1385"/>
                  </a:lnTo>
                  <a:lnTo>
                    <a:pt x="490" y="1391"/>
                  </a:lnTo>
                  <a:lnTo>
                    <a:pt x="475" y="1400"/>
                  </a:lnTo>
                  <a:lnTo>
                    <a:pt x="469" y="1404"/>
                  </a:lnTo>
                  <a:lnTo>
                    <a:pt x="462" y="1409"/>
                  </a:lnTo>
                  <a:lnTo>
                    <a:pt x="459" y="1412"/>
                  </a:lnTo>
                  <a:lnTo>
                    <a:pt x="457" y="1417"/>
                  </a:lnTo>
                  <a:lnTo>
                    <a:pt x="457" y="1417"/>
                  </a:lnTo>
                  <a:lnTo>
                    <a:pt x="456" y="1426"/>
                  </a:lnTo>
                  <a:lnTo>
                    <a:pt x="455" y="1435"/>
                  </a:lnTo>
                  <a:lnTo>
                    <a:pt x="455" y="1441"/>
                  </a:lnTo>
                  <a:lnTo>
                    <a:pt x="456" y="1443"/>
                  </a:lnTo>
                  <a:lnTo>
                    <a:pt x="457" y="1444"/>
                  </a:lnTo>
                  <a:lnTo>
                    <a:pt x="457" y="1444"/>
                  </a:lnTo>
                  <a:lnTo>
                    <a:pt x="479" y="1444"/>
                  </a:lnTo>
                  <a:lnTo>
                    <a:pt x="524" y="1440"/>
                  </a:lnTo>
                  <a:lnTo>
                    <a:pt x="570" y="1438"/>
                  </a:lnTo>
                  <a:lnTo>
                    <a:pt x="595" y="1438"/>
                  </a:lnTo>
                  <a:lnTo>
                    <a:pt x="595" y="1438"/>
                  </a:lnTo>
                  <a:lnTo>
                    <a:pt x="604" y="1439"/>
                  </a:lnTo>
                  <a:lnTo>
                    <a:pt x="613" y="1439"/>
                  </a:lnTo>
                  <a:lnTo>
                    <a:pt x="617" y="1438"/>
                  </a:lnTo>
                  <a:lnTo>
                    <a:pt x="619" y="1436"/>
                  </a:lnTo>
                  <a:lnTo>
                    <a:pt x="622" y="1434"/>
                  </a:lnTo>
                  <a:lnTo>
                    <a:pt x="622" y="1431"/>
                  </a:lnTo>
                  <a:lnTo>
                    <a:pt x="622" y="1431"/>
                  </a:lnTo>
                  <a:lnTo>
                    <a:pt x="620" y="1417"/>
                  </a:lnTo>
                  <a:lnTo>
                    <a:pt x="619" y="1397"/>
                  </a:lnTo>
                  <a:lnTo>
                    <a:pt x="617" y="1377"/>
                  </a:lnTo>
                  <a:lnTo>
                    <a:pt x="615" y="1365"/>
                  </a:lnTo>
                  <a:lnTo>
                    <a:pt x="615" y="1365"/>
                  </a:lnTo>
                  <a:lnTo>
                    <a:pt x="613" y="1362"/>
                  </a:lnTo>
                  <a:lnTo>
                    <a:pt x="612" y="1361"/>
                  </a:lnTo>
                  <a:lnTo>
                    <a:pt x="607" y="1358"/>
                  </a:lnTo>
                  <a:lnTo>
                    <a:pt x="603" y="1356"/>
                  </a:lnTo>
                  <a:lnTo>
                    <a:pt x="602" y="1355"/>
                  </a:lnTo>
                  <a:lnTo>
                    <a:pt x="602" y="1351"/>
                  </a:lnTo>
                  <a:lnTo>
                    <a:pt x="602" y="1325"/>
                  </a:lnTo>
                  <a:lnTo>
                    <a:pt x="602" y="1325"/>
                  </a:lnTo>
                  <a:lnTo>
                    <a:pt x="604" y="1323"/>
                  </a:lnTo>
                  <a:lnTo>
                    <a:pt x="610" y="1318"/>
                  </a:lnTo>
                  <a:lnTo>
                    <a:pt x="614" y="1315"/>
                  </a:lnTo>
                  <a:lnTo>
                    <a:pt x="618" y="1311"/>
                  </a:lnTo>
                  <a:lnTo>
                    <a:pt x="620" y="1304"/>
                  </a:lnTo>
                  <a:lnTo>
                    <a:pt x="622" y="1298"/>
                  </a:lnTo>
                  <a:lnTo>
                    <a:pt x="622" y="1298"/>
                  </a:lnTo>
                  <a:lnTo>
                    <a:pt x="623" y="1286"/>
                  </a:lnTo>
                  <a:lnTo>
                    <a:pt x="622" y="1273"/>
                  </a:lnTo>
                  <a:lnTo>
                    <a:pt x="618" y="1253"/>
                  </a:lnTo>
                  <a:lnTo>
                    <a:pt x="608" y="1219"/>
                  </a:lnTo>
                  <a:lnTo>
                    <a:pt x="608" y="1219"/>
                  </a:lnTo>
                  <a:lnTo>
                    <a:pt x="600" y="1191"/>
                  </a:lnTo>
                  <a:lnTo>
                    <a:pt x="593" y="1155"/>
                  </a:lnTo>
                  <a:lnTo>
                    <a:pt x="574" y="1068"/>
                  </a:lnTo>
                  <a:lnTo>
                    <a:pt x="558" y="992"/>
                  </a:lnTo>
                  <a:lnTo>
                    <a:pt x="549" y="954"/>
                  </a:lnTo>
                  <a:lnTo>
                    <a:pt x="549" y="954"/>
                  </a:lnTo>
                  <a:lnTo>
                    <a:pt x="548" y="944"/>
                  </a:lnTo>
                  <a:lnTo>
                    <a:pt x="549" y="926"/>
                  </a:lnTo>
                  <a:lnTo>
                    <a:pt x="551" y="876"/>
                  </a:lnTo>
                  <a:lnTo>
                    <a:pt x="555" y="827"/>
                  </a:lnTo>
                  <a:lnTo>
                    <a:pt x="555" y="810"/>
                  </a:lnTo>
                  <a:lnTo>
                    <a:pt x="555" y="801"/>
                  </a:lnTo>
                  <a:lnTo>
                    <a:pt x="555" y="801"/>
                  </a:lnTo>
                  <a:lnTo>
                    <a:pt x="555" y="792"/>
                  </a:lnTo>
                  <a:lnTo>
                    <a:pt x="555" y="782"/>
                  </a:lnTo>
                  <a:lnTo>
                    <a:pt x="556" y="772"/>
                  </a:lnTo>
                  <a:lnTo>
                    <a:pt x="556" y="769"/>
                  </a:lnTo>
                  <a:lnTo>
                    <a:pt x="555" y="768"/>
                  </a:lnTo>
                  <a:lnTo>
                    <a:pt x="555" y="768"/>
                  </a:lnTo>
                  <a:lnTo>
                    <a:pt x="555" y="767"/>
                  </a:lnTo>
                  <a:lnTo>
                    <a:pt x="556" y="764"/>
                  </a:lnTo>
                  <a:lnTo>
                    <a:pt x="561" y="754"/>
                  </a:lnTo>
                  <a:lnTo>
                    <a:pt x="568" y="763"/>
                  </a:lnTo>
                  <a:lnTo>
                    <a:pt x="579" y="763"/>
                  </a:lnTo>
                  <a:lnTo>
                    <a:pt x="579" y="763"/>
                  </a:lnTo>
                  <a:lnTo>
                    <a:pt x="583" y="775"/>
                  </a:lnTo>
                  <a:lnTo>
                    <a:pt x="588" y="787"/>
                  </a:lnTo>
                  <a:lnTo>
                    <a:pt x="588" y="787"/>
                  </a:lnTo>
                  <a:lnTo>
                    <a:pt x="593" y="800"/>
                  </a:lnTo>
                  <a:lnTo>
                    <a:pt x="594" y="808"/>
                  </a:lnTo>
                  <a:lnTo>
                    <a:pt x="594" y="808"/>
                  </a:lnTo>
                  <a:lnTo>
                    <a:pt x="597" y="821"/>
                  </a:lnTo>
                  <a:lnTo>
                    <a:pt x="599" y="826"/>
                  </a:lnTo>
                  <a:lnTo>
                    <a:pt x="599" y="826"/>
                  </a:lnTo>
                  <a:lnTo>
                    <a:pt x="595" y="826"/>
                  </a:lnTo>
                  <a:lnTo>
                    <a:pt x="593" y="827"/>
                  </a:lnTo>
                  <a:lnTo>
                    <a:pt x="590" y="830"/>
                  </a:lnTo>
                  <a:lnTo>
                    <a:pt x="590" y="830"/>
                  </a:lnTo>
                  <a:lnTo>
                    <a:pt x="588" y="834"/>
                  </a:lnTo>
                  <a:lnTo>
                    <a:pt x="588" y="836"/>
                  </a:lnTo>
                  <a:lnTo>
                    <a:pt x="589" y="841"/>
                  </a:lnTo>
                  <a:lnTo>
                    <a:pt x="589" y="841"/>
                  </a:lnTo>
                  <a:lnTo>
                    <a:pt x="584" y="844"/>
                  </a:lnTo>
                  <a:lnTo>
                    <a:pt x="582" y="846"/>
                  </a:lnTo>
                  <a:lnTo>
                    <a:pt x="582" y="847"/>
                  </a:lnTo>
                  <a:lnTo>
                    <a:pt x="583" y="850"/>
                  </a:lnTo>
                  <a:lnTo>
                    <a:pt x="583" y="850"/>
                  </a:lnTo>
                  <a:lnTo>
                    <a:pt x="584" y="851"/>
                  </a:lnTo>
                  <a:lnTo>
                    <a:pt x="587" y="852"/>
                  </a:lnTo>
                  <a:lnTo>
                    <a:pt x="592" y="854"/>
                  </a:lnTo>
                  <a:lnTo>
                    <a:pt x="599" y="854"/>
                  </a:lnTo>
                  <a:lnTo>
                    <a:pt x="599" y="854"/>
                  </a:lnTo>
                  <a:lnTo>
                    <a:pt x="599" y="854"/>
                  </a:lnTo>
                  <a:lnTo>
                    <a:pt x="599" y="856"/>
                  </a:lnTo>
                  <a:lnTo>
                    <a:pt x="599" y="857"/>
                  </a:lnTo>
                  <a:lnTo>
                    <a:pt x="600" y="859"/>
                  </a:lnTo>
                  <a:lnTo>
                    <a:pt x="608" y="859"/>
                  </a:lnTo>
                  <a:lnTo>
                    <a:pt x="608" y="859"/>
                  </a:lnTo>
                  <a:lnTo>
                    <a:pt x="613" y="857"/>
                  </a:lnTo>
                  <a:lnTo>
                    <a:pt x="618" y="855"/>
                  </a:lnTo>
                  <a:lnTo>
                    <a:pt x="624" y="852"/>
                  </a:lnTo>
                  <a:lnTo>
                    <a:pt x="629" y="849"/>
                  </a:lnTo>
                  <a:lnTo>
                    <a:pt x="634" y="844"/>
                  </a:lnTo>
                  <a:lnTo>
                    <a:pt x="638" y="839"/>
                  </a:lnTo>
                  <a:lnTo>
                    <a:pt x="641" y="834"/>
                  </a:lnTo>
                  <a:lnTo>
                    <a:pt x="642" y="829"/>
                  </a:lnTo>
                  <a:lnTo>
                    <a:pt x="642" y="829"/>
                  </a:lnTo>
                  <a:lnTo>
                    <a:pt x="643" y="807"/>
                  </a:lnTo>
                  <a:lnTo>
                    <a:pt x="643" y="796"/>
                  </a:lnTo>
                  <a:lnTo>
                    <a:pt x="642" y="785"/>
                  </a:lnTo>
                  <a:lnTo>
                    <a:pt x="642" y="785"/>
                  </a:lnTo>
                  <a:lnTo>
                    <a:pt x="641" y="781"/>
                  </a:lnTo>
                  <a:lnTo>
                    <a:pt x="638" y="775"/>
                  </a:lnTo>
                  <a:lnTo>
                    <a:pt x="630" y="763"/>
                  </a:lnTo>
                  <a:lnTo>
                    <a:pt x="623" y="752"/>
                  </a:lnTo>
                  <a:lnTo>
                    <a:pt x="619" y="747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22" y="732"/>
                  </a:lnTo>
                  <a:lnTo>
                    <a:pt x="623" y="723"/>
                  </a:lnTo>
                  <a:lnTo>
                    <a:pt x="623" y="723"/>
                  </a:lnTo>
                  <a:lnTo>
                    <a:pt x="623" y="712"/>
                  </a:lnTo>
                  <a:lnTo>
                    <a:pt x="622" y="700"/>
                  </a:lnTo>
                  <a:lnTo>
                    <a:pt x="618" y="683"/>
                  </a:lnTo>
                  <a:lnTo>
                    <a:pt x="618" y="683"/>
                  </a:lnTo>
                  <a:lnTo>
                    <a:pt x="614" y="655"/>
                  </a:lnTo>
                  <a:lnTo>
                    <a:pt x="608" y="604"/>
                  </a:lnTo>
                  <a:lnTo>
                    <a:pt x="600" y="547"/>
                  </a:lnTo>
                  <a:lnTo>
                    <a:pt x="597" y="523"/>
                  </a:lnTo>
                  <a:lnTo>
                    <a:pt x="593" y="507"/>
                  </a:lnTo>
                  <a:lnTo>
                    <a:pt x="593" y="507"/>
                  </a:lnTo>
                  <a:lnTo>
                    <a:pt x="589" y="496"/>
                  </a:lnTo>
                  <a:lnTo>
                    <a:pt x="584" y="484"/>
                  </a:lnTo>
                  <a:lnTo>
                    <a:pt x="575" y="464"/>
                  </a:lnTo>
                  <a:lnTo>
                    <a:pt x="566" y="445"/>
                  </a:lnTo>
                  <a:lnTo>
                    <a:pt x="564" y="435"/>
                  </a:lnTo>
                  <a:lnTo>
                    <a:pt x="563" y="427"/>
                  </a:lnTo>
                  <a:lnTo>
                    <a:pt x="563" y="427"/>
                  </a:lnTo>
                  <a:lnTo>
                    <a:pt x="560" y="417"/>
                  </a:lnTo>
                  <a:lnTo>
                    <a:pt x="556" y="404"/>
                  </a:lnTo>
                  <a:lnTo>
                    <a:pt x="556" y="404"/>
                  </a:lnTo>
                  <a:lnTo>
                    <a:pt x="568" y="395"/>
                  </a:lnTo>
                  <a:lnTo>
                    <a:pt x="577" y="388"/>
                  </a:lnTo>
                  <a:lnTo>
                    <a:pt x="585" y="379"/>
                  </a:lnTo>
                  <a:lnTo>
                    <a:pt x="593" y="370"/>
                  </a:lnTo>
                  <a:lnTo>
                    <a:pt x="599" y="359"/>
                  </a:lnTo>
                  <a:lnTo>
                    <a:pt x="600" y="354"/>
                  </a:lnTo>
                  <a:lnTo>
                    <a:pt x="602" y="349"/>
                  </a:lnTo>
                  <a:lnTo>
                    <a:pt x="603" y="343"/>
                  </a:lnTo>
                  <a:lnTo>
                    <a:pt x="602" y="337"/>
                  </a:lnTo>
                  <a:lnTo>
                    <a:pt x="602" y="337"/>
                  </a:lnTo>
                  <a:lnTo>
                    <a:pt x="595" y="316"/>
                  </a:lnTo>
                  <a:lnTo>
                    <a:pt x="589" y="296"/>
                  </a:lnTo>
                  <a:lnTo>
                    <a:pt x="582" y="281"/>
                  </a:lnTo>
                  <a:lnTo>
                    <a:pt x="575" y="271"/>
                  </a:lnTo>
                  <a:lnTo>
                    <a:pt x="575" y="271"/>
                  </a:lnTo>
                  <a:lnTo>
                    <a:pt x="573" y="268"/>
                  </a:lnTo>
                  <a:lnTo>
                    <a:pt x="571" y="262"/>
                  </a:lnTo>
                  <a:lnTo>
                    <a:pt x="568" y="250"/>
                  </a:lnTo>
                  <a:lnTo>
                    <a:pt x="565" y="237"/>
                  </a:lnTo>
                  <a:lnTo>
                    <a:pt x="564" y="233"/>
                  </a:lnTo>
                  <a:lnTo>
                    <a:pt x="563" y="232"/>
                  </a:lnTo>
                  <a:lnTo>
                    <a:pt x="563" y="232"/>
                  </a:lnTo>
                  <a:lnTo>
                    <a:pt x="555" y="227"/>
                  </a:lnTo>
                  <a:lnTo>
                    <a:pt x="543" y="218"/>
                  </a:lnTo>
                  <a:lnTo>
                    <a:pt x="543" y="218"/>
                  </a:lnTo>
                  <a:lnTo>
                    <a:pt x="535" y="214"/>
                  </a:lnTo>
                  <a:lnTo>
                    <a:pt x="529" y="213"/>
                  </a:lnTo>
                  <a:lnTo>
                    <a:pt x="523" y="212"/>
                  </a:lnTo>
                  <a:lnTo>
                    <a:pt x="523" y="172"/>
                  </a:lnTo>
                  <a:lnTo>
                    <a:pt x="523" y="172"/>
                  </a:lnTo>
                  <a:lnTo>
                    <a:pt x="524" y="172"/>
                  </a:lnTo>
                  <a:lnTo>
                    <a:pt x="525" y="170"/>
                  </a:lnTo>
                  <a:lnTo>
                    <a:pt x="526" y="168"/>
                  </a:lnTo>
                  <a:lnTo>
                    <a:pt x="526" y="164"/>
                  </a:lnTo>
                  <a:lnTo>
                    <a:pt x="523" y="153"/>
                  </a:lnTo>
                  <a:lnTo>
                    <a:pt x="523" y="153"/>
                  </a:lnTo>
                  <a:lnTo>
                    <a:pt x="511" y="113"/>
                  </a:lnTo>
                  <a:lnTo>
                    <a:pt x="506" y="94"/>
                  </a:lnTo>
                  <a:lnTo>
                    <a:pt x="502" y="80"/>
                  </a:lnTo>
                  <a:lnTo>
                    <a:pt x="502" y="80"/>
                  </a:lnTo>
                  <a:lnTo>
                    <a:pt x="501" y="74"/>
                  </a:lnTo>
                  <a:lnTo>
                    <a:pt x="499" y="69"/>
                  </a:lnTo>
                  <a:lnTo>
                    <a:pt x="491" y="57"/>
                  </a:lnTo>
                  <a:lnTo>
                    <a:pt x="481" y="49"/>
                  </a:lnTo>
                  <a:lnTo>
                    <a:pt x="470" y="40"/>
                  </a:lnTo>
                  <a:lnTo>
                    <a:pt x="470" y="40"/>
                  </a:lnTo>
                  <a:lnTo>
                    <a:pt x="464" y="37"/>
                  </a:lnTo>
                  <a:lnTo>
                    <a:pt x="456" y="36"/>
                  </a:lnTo>
                  <a:lnTo>
                    <a:pt x="448" y="35"/>
                  </a:lnTo>
                  <a:lnTo>
                    <a:pt x="441" y="36"/>
                  </a:lnTo>
                  <a:lnTo>
                    <a:pt x="428" y="39"/>
                  </a:lnTo>
                  <a:lnTo>
                    <a:pt x="423" y="40"/>
                  </a:lnTo>
                  <a:lnTo>
                    <a:pt x="397" y="5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id="{6214C9CB-3F24-49FB-A984-2F5A86B57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9434" y="4441119"/>
              <a:ext cx="837792" cy="1637387"/>
            </a:xfrm>
            <a:custGeom>
              <a:avLst/>
              <a:gdLst>
                <a:gd name="T0" fmla="*/ 647 w 658"/>
                <a:gd name="T1" fmla="*/ 1074 h 1286"/>
                <a:gd name="T2" fmla="*/ 625 w 658"/>
                <a:gd name="T3" fmla="*/ 515 h 1286"/>
                <a:gd name="T4" fmla="*/ 631 w 658"/>
                <a:gd name="T5" fmla="*/ 428 h 1286"/>
                <a:gd name="T6" fmla="*/ 625 w 658"/>
                <a:gd name="T7" fmla="*/ 358 h 1286"/>
                <a:gd name="T8" fmla="*/ 631 w 658"/>
                <a:gd name="T9" fmla="*/ 265 h 1286"/>
                <a:gd name="T10" fmla="*/ 615 w 658"/>
                <a:gd name="T11" fmla="*/ 232 h 1286"/>
                <a:gd name="T12" fmla="*/ 578 w 658"/>
                <a:gd name="T13" fmla="*/ 104 h 1286"/>
                <a:gd name="T14" fmla="*/ 548 w 658"/>
                <a:gd name="T15" fmla="*/ 20 h 1286"/>
                <a:gd name="T16" fmla="*/ 480 w 658"/>
                <a:gd name="T17" fmla="*/ 1 h 1286"/>
                <a:gd name="T18" fmla="*/ 450 w 658"/>
                <a:gd name="T19" fmla="*/ 10 h 1286"/>
                <a:gd name="T20" fmla="*/ 415 w 658"/>
                <a:gd name="T21" fmla="*/ 54 h 1286"/>
                <a:gd name="T22" fmla="*/ 418 w 658"/>
                <a:gd name="T23" fmla="*/ 123 h 1286"/>
                <a:gd name="T24" fmla="*/ 429 w 658"/>
                <a:gd name="T25" fmla="*/ 177 h 1286"/>
                <a:gd name="T26" fmla="*/ 396 w 658"/>
                <a:gd name="T27" fmla="*/ 242 h 1286"/>
                <a:gd name="T28" fmla="*/ 368 w 658"/>
                <a:gd name="T29" fmla="*/ 279 h 1286"/>
                <a:gd name="T30" fmla="*/ 322 w 658"/>
                <a:gd name="T31" fmla="*/ 349 h 1286"/>
                <a:gd name="T32" fmla="*/ 310 w 658"/>
                <a:gd name="T33" fmla="*/ 386 h 1286"/>
                <a:gd name="T34" fmla="*/ 221 w 658"/>
                <a:gd name="T35" fmla="*/ 483 h 1286"/>
                <a:gd name="T36" fmla="*/ 166 w 658"/>
                <a:gd name="T37" fmla="*/ 515 h 1286"/>
                <a:gd name="T38" fmla="*/ 116 w 658"/>
                <a:gd name="T39" fmla="*/ 494 h 1286"/>
                <a:gd name="T40" fmla="*/ 87 w 658"/>
                <a:gd name="T41" fmla="*/ 484 h 1286"/>
                <a:gd name="T42" fmla="*/ 57 w 658"/>
                <a:gd name="T43" fmla="*/ 511 h 1286"/>
                <a:gd name="T44" fmla="*/ 79 w 658"/>
                <a:gd name="T45" fmla="*/ 827 h 1286"/>
                <a:gd name="T46" fmla="*/ 18 w 658"/>
                <a:gd name="T47" fmla="*/ 839 h 1286"/>
                <a:gd name="T48" fmla="*/ 1 w 658"/>
                <a:gd name="T49" fmla="*/ 872 h 1286"/>
                <a:gd name="T50" fmla="*/ 19 w 658"/>
                <a:gd name="T51" fmla="*/ 1237 h 1286"/>
                <a:gd name="T52" fmla="*/ 41 w 658"/>
                <a:gd name="T53" fmla="*/ 1269 h 1286"/>
                <a:gd name="T54" fmla="*/ 57 w 658"/>
                <a:gd name="T55" fmla="*/ 1286 h 1286"/>
                <a:gd name="T56" fmla="*/ 72 w 658"/>
                <a:gd name="T57" fmla="*/ 1270 h 1286"/>
                <a:gd name="T58" fmla="*/ 174 w 658"/>
                <a:gd name="T59" fmla="*/ 1272 h 1286"/>
                <a:gd name="T60" fmla="*/ 205 w 658"/>
                <a:gd name="T61" fmla="*/ 1269 h 1286"/>
                <a:gd name="T62" fmla="*/ 211 w 658"/>
                <a:gd name="T63" fmla="*/ 1132 h 1286"/>
                <a:gd name="T64" fmla="*/ 181 w 658"/>
                <a:gd name="T65" fmla="*/ 848 h 1286"/>
                <a:gd name="T66" fmla="*/ 156 w 658"/>
                <a:gd name="T67" fmla="*/ 554 h 1286"/>
                <a:gd name="T68" fmla="*/ 223 w 658"/>
                <a:gd name="T69" fmla="*/ 524 h 1286"/>
                <a:gd name="T70" fmla="*/ 348 w 658"/>
                <a:gd name="T71" fmla="*/ 430 h 1286"/>
                <a:gd name="T72" fmla="*/ 374 w 658"/>
                <a:gd name="T73" fmla="*/ 413 h 1286"/>
                <a:gd name="T74" fmla="*/ 348 w 658"/>
                <a:gd name="T75" fmla="*/ 560 h 1286"/>
                <a:gd name="T76" fmla="*/ 320 w 658"/>
                <a:gd name="T77" fmla="*/ 674 h 1286"/>
                <a:gd name="T78" fmla="*/ 352 w 658"/>
                <a:gd name="T79" fmla="*/ 729 h 1286"/>
                <a:gd name="T80" fmla="*/ 385 w 658"/>
                <a:gd name="T81" fmla="*/ 1002 h 1286"/>
                <a:gd name="T82" fmla="*/ 408 w 658"/>
                <a:gd name="T83" fmla="*/ 1092 h 1286"/>
                <a:gd name="T84" fmla="*/ 429 w 658"/>
                <a:gd name="T85" fmla="*/ 1124 h 1286"/>
                <a:gd name="T86" fmla="*/ 472 w 658"/>
                <a:gd name="T87" fmla="*/ 1161 h 1286"/>
                <a:gd name="T88" fmla="*/ 409 w 658"/>
                <a:gd name="T89" fmla="*/ 1198 h 1286"/>
                <a:gd name="T90" fmla="*/ 377 w 658"/>
                <a:gd name="T91" fmla="*/ 1238 h 1286"/>
                <a:gd name="T92" fmla="*/ 478 w 658"/>
                <a:gd name="T93" fmla="*/ 1243 h 1286"/>
                <a:gd name="T94" fmla="*/ 500 w 658"/>
                <a:gd name="T95" fmla="*/ 1254 h 1286"/>
                <a:gd name="T96" fmla="*/ 621 w 658"/>
                <a:gd name="T97" fmla="*/ 1237 h 1286"/>
                <a:gd name="T98" fmla="*/ 612 w 658"/>
                <a:gd name="T99" fmla="*/ 1184 h 1286"/>
                <a:gd name="T100" fmla="*/ 604 w 658"/>
                <a:gd name="T101" fmla="*/ 1122 h 1286"/>
                <a:gd name="T102" fmla="*/ 99 w 658"/>
                <a:gd name="T103" fmla="*/ 520 h 1286"/>
                <a:gd name="T104" fmla="*/ 106 w 658"/>
                <a:gd name="T105" fmla="*/ 528 h 1286"/>
                <a:gd name="T106" fmla="*/ 110 w 658"/>
                <a:gd name="T107" fmla="*/ 549 h 1286"/>
                <a:gd name="T108" fmla="*/ 131 w 658"/>
                <a:gd name="T109" fmla="*/ 824 h 1286"/>
                <a:gd name="T110" fmla="*/ 543 w 658"/>
                <a:gd name="T111" fmla="*/ 11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8" h="1286">
                  <a:moveTo>
                    <a:pt x="604" y="1122"/>
                  </a:moveTo>
                  <a:lnTo>
                    <a:pt x="658" y="1117"/>
                  </a:lnTo>
                  <a:lnTo>
                    <a:pt x="658" y="1117"/>
                  </a:lnTo>
                  <a:lnTo>
                    <a:pt x="656" y="1116"/>
                  </a:lnTo>
                  <a:lnTo>
                    <a:pt x="653" y="1110"/>
                  </a:lnTo>
                  <a:lnTo>
                    <a:pt x="650" y="1097"/>
                  </a:lnTo>
                  <a:lnTo>
                    <a:pt x="647" y="1074"/>
                  </a:lnTo>
                  <a:lnTo>
                    <a:pt x="647" y="1074"/>
                  </a:lnTo>
                  <a:lnTo>
                    <a:pt x="647" y="1046"/>
                  </a:lnTo>
                  <a:lnTo>
                    <a:pt x="647" y="1004"/>
                  </a:lnTo>
                  <a:lnTo>
                    <a:pt x="650" y="892"/>
                  </a:lnTo>
                  <a:lnTo>
                    <a:pt x="651" y="779"/>
                  </a:lnTo>
                  <a:lnTo>
                    <a:pt x="650" y="733"/>
                  </a:lnTo>
                  <a:lnTo>
                    <a:pt x="647" y="701"/>
                  </a:lnTo>
                  <a:lnTo>
                    <a:pt x="647" y="701"/>
                  </a:lnTo>
                  <a:lnTo>
                    <a:pt x="625" y="515"/>
                  </a:lnTo>
                  <a:lnTo>
                    <a:pt x="625" y="515"/>
                  </a:lnTo>
                  <a:lnTo>
                    <a:pt x="624" y="491"/>
                  </a:lnTo>
                  <a:lnTo>
                    <a:pt x="624" y="478"/>
                  </a:lnTo>
                  <a:lnTo>
                    <a:pt x="625" y="467"/>
                  </a:lnTo>
                  <a:lnTo>
                    <a:pt x="625" y="467"/>
                  </a:lnTo>
                  <a:lnTo>
                    <a:pt x="630" y="448"/>
                  </a:lnTo>
                  <a:lnTo>
                    <a:pt x="631" y="438"/>
                  </a:lnTo>
                  <a:lnTo>
                    <a:pt x="631" y="428"/>
                  </a:lnTo>
                  <a:lnTo>
                    <a:pt x="631" y="428"/>
                  </a:lnTo>
                  <a:lnTo>
                    <a:pt x="627" y="404"/>
                  </a:lnTo>
                  <a:lnTo>
                    <a:pt x="625" y="391"/>
                  </a:lnTo>
                  <a:lnTo>
                    <a:pt x="625" y="385"/>
                  </a:lnTo>
                  <a:lnTo>
                    <a:pt x="625" y="379"/>
                  </a:lnTo>
                  <a:lnTo>
                    <a:pt x="625" y="379"/>
                  </a:lnTo>
                  <a:lnTo>
                    <a:pt x="627" y="372"/>
                  </a:lnTo>
                  <a:lnTo>
                    <a:pt x="625" y="358"/>
                  </a:lnTo>
                  <a:lnTo>
                    <a:pt x="623" y="327"/>
                  </a:lnTo>
                  <a:lnTo>
                    <a:pt x="621" y="297"/>
                  </a:lnTo>
                  <a:lnTo>
                    <a:pt x="621" y="286"/>
                  </a:lnTo>
                  <a:lnTo>
                    <a:pt x="621" y="281"/>
                  </a:lnTo>
                  <a:lnTo>
                    <a:pt x="621" y="281"/>
                  </a:lnTo>
                  <a:lnTo>
                    <a:pt x="623" y="276"/>
                  </a:lnTo>
                  <a:lnTo>
                    <a:pt x="628" y="270"/>
                  </a:lnTo>
                  <a:lnTo>
                    <a:pt x="631" y="265"/>
                  </a:lnTo>
                  <a:lnTo>
                    <a:pt x="631" y="262"/>
                  </a:lnTo>
                  <a:lnTo>
                    <a:pt x="631" y="259"/>
                  </a:lnTo>
                  <a:lnTo>
                    <a:pt x="631" y="259"/>
                  </a:lnTo>
                  <a:lnTo>
                    <a:pt x="629" y="256"/>
                  </a:lnTo>
                  <a:lnTo>
                    <a:pt x="625" y="252"/>
                  </a:lnTo>
                  <a:lnTo>
                    <a:pt x="621" y="245"/>
                  </a:lnTo>
                  <a:lnTo>
                    <a:pt x="615" y="232"/>
                  </a:lnTo>
                  <a:lnTo>
                    <a:pt x="615" y="232"/>
                  </a:lnTo>
                  <a:lnTo>
                    <a:pt x="610" y="216"/>
                  </a:lnTo>
                  <a:lnTo>
                    <a:pt x="606" y="201"/>
                  </a:lnTo>
                  <a:lnTo>
                    <a:pt x="599" y="172"/>
                  </a:lnTo>
                  <a:lnTo>
                    <a:pt x="599" y="172"/>
                  </a:lnTo>
                  <a:lnTo>
                    <a:pt x="589" y="141"/>
                  </a:lnTo>
                  <a:lnTo>
                    <a:pt x="582" y="117"/>
                  </a:lnTo>
                  <a:lnTo>
                    <a:pt x="582" y="117"/>
                  </a:lnTo>
                  <a:lnTo>
                    <a:pt x="578" y="104"/>
                  </a:lnTo>
                  <a:lnTo>
                    <a:pt x="571" y="82"/>
                  </a:lnTo>
                  <a:lnTo>
                    <a:pt x="564" y="60"/>
                  </a:lnTo>
                  <a:lnTo>
                    <a:pt x="560" y="41"/>
                  </a:lnTo>
                  <a:lnTo>
                    <a:pt x="560" y="41"/>
                  </a:lnTo>
                  <a:lnTo>
                    <a:pt x="559" y="35"/>
                  </a:lnTo>
                  <a:lnTo>
                    <a:pt x="557" y="29"/>
                  </a:lnTo>
                  <a:lnTo>
                    <a:pt x="553" y="24"/>
                  </a:lnTo>
                  <a:lnTo>
                    <a:pt x="548" y="20"/>
                  </a:lnTo>
                  <a:lnTo>
                    <a:pt x="543" y="17"/>
                  </a:lnTo>
                  <a:lnTo>
                    <a:pt x="537" y="14"/>
                  </a:lnTo>
                  <a:lnTo>
                    <a:pt x="522" y="8"/>
                  </a:lnTo>
                  <a:lnTo>
                    <a:pt x="522" y="8"/>
                  </a:lnTo>
                  <a:lnTo>
                    <a:pt x="506" y="3"/>
                  </a:lnTo>
                  <a:lnTo>
                    <a:pt x="494" y="0"/>
                  </a:lnTo>
                  <a:lnTo>
                    <a:pt x="484" y="0"/>
                  </a:lnTo>
                  <a:lnTo>
                    <a:pt x="480" y="1"/>
                  </a:lnTo>
                  <a:lnTo>
                    <a:pt x="478" y="3"/>
                  </a:lnTo>
                  <a:lnTo>
                    <a:pt x="478" y="3"/>
                  </a:lnTo>
                  <a:lnTo>
                    <a:pt x="476" y="4"/>
                  </a:lnTo>
                  <a:lnTo>
                    <a:pt x="473" y="6"/>
                  </a:lnTo>
                  <a:lnTo>
                    <a:pt x="465" y="6"/>
                  </a:lnTo>
                  <a:lnTo>
                    <a:pt x="460" y="7"/>
                  </a:lnTo>
                  <a:lnTo>
                    <a:pt x="455" y="8"/>
                  </a:lnTo>
                  <a:lnTo>
                    <a:pt x="450" y="10"/>
                  </a:lnTo>
                  <a:lnTo>
                    <a:pt x="445" y="14"/>
                  </a:lnTo>
                  <a:lnTo>
                    <a:pt x="445" y="14"/>
                  </a:lnTo>
                  <a:lnTo>
                    <a:pt x="436" y="23"/>
                  </a:lnTo>
                  <a:lnTo>
                    <a:pt x="427" y="32"/>
                  </a:lnTo>
                  <a:lnTo>
                    <a:pt x="421" y="41"/>
                  </a:lnTo>
                  <a:lnTo>
                    <a:pt x="418" y="47"/>
                  </a:lnTo>
                  <a:lnTo>
                    <a:pt x="418" y="47"/>
                  </a:lnTo>
                  <a:lnTo>
                    <a:pt x="415" y="54"/>
                  </a:lnTo>
                  <a:lnTo>
                    <a:pt x="413" y="62"/>
                  </a:lnTo>
                  <a:lnTo>
                    <a:pt x="413" y="62"/>
                  </a:lnTo>
                  <a:lnTo>
                    <a:pt x="412" y="66"/>
                  </a:lnTo>
                  <a:lnTo>
                    <a:pt x="412" y="70"/>
                  </a:lnTo>
                  <a:lnTo>
                    <a:pt x="414" y="77"/>
                  </a:lnTo>
                  <a:lnTo>
                    <a:pt x="418" y="84"/>
                  </a:lnTo>
                  <a:lnTo>
                    <a:pt x="418" y="123"/>
                  </a:lnTo>
                  <a:lnTo>
                    <a:pt x="418" y="123"/>
                  </a:lnTo>
                  <a:lnTo>
                    <a:pt x="419" y="134"/>
                  </a:lnTo>
                  <a:lnTo>
                    <a:pt x="420" y="143"/>
                  </a:lnTo>
                  <a:lnTo>
                    <a:pt x="424" y="155"/>
                  </a:lnTo>
                  <a:lnTo>
                    <a:pt x="424" y="155"/>
                  </a:lnTo>
                  <a:lnTo>
                    <a:pt x="426" y="169"/>
                  </a:lnTo>
                  <a:lnTo>
                    <a:pt x="427" y="175"/>
                  </a:lnTo>
                  <a:lnTo>
                    <a:pt x="429" y="177"/>
                  </a:lnTo>
                  <a:lnTo>
                    <a:pt x="429" y="177"/>
                  </a:lnTo>
                  <a:lnTo>
                    <a:pt x="429" y="181"/>
                  </a:lnTo>
                  <a:lnTo>
                    <a:pt x="425" y="189"/>
                  </a:lnTo>
                  <a:lnTo>
                    <a:pt x="420" y="201"/>
                  </a:lnTo>
                  <a:lnTo>
                    <a:pt x="413" y="216"/>
                  </a:lnTo>
                  <a:lnTo>
                    <a:pt x="413" y="216"/>
                  </a:lnTo>
                  <a:lnTo>
                    <a:pt x="402" y="236"/>
                  </a:lnTo>
                  <a:lnTo>
                    <a:pt x="398" y="241"/>
                  </a:lnTo>
                  <a:lnTo>
                    <a:pt x="396" y="242"/>
                  </a:lnTo>
                  <a:lnTo>
                    <a:pt x="396" y="242"/>
                  </a:lnTo>
                  <a:lnTo>
                    <a:pt x="395" y="244"/>
                  </a:lnTo>
                  <a:lnTo>
                    <a:pt x="392" y="246"/>
                  </a:lnTo>
                  <a:lnTo>
                    <a:pt x="387" y="253"/>
                  </a:lnTo>
                  <a:lnTo>
                    <a:pt x="381" y="262"/>
                  </a:lnTo>
                  <a:lnTo>
                    <a:pt x="374" y="270"/>
                  </a:lnTo>
                  <a:lnTo>
                    <a:pt x="374" y="270"/>
                  </a:lnTo>
                  <a:lnTo>
                    <a:pt x="368" y="279"/>
                  </a:lnTo>
                  <a:lnTo>
                    <a:pt x="363" y="288"/>
                  </a:lnTo>
                  <a:lnTo>
                    <a:pt x="358" y="298"/>
                  </a:lnTo>
                  <a:lnTo>
                    <a:pt x="352" y="309"/>
                  </a:lnTo>
                  <a:lnTo>
                    <a:pt x="352" y="309"/>
                  </a:lnTo>
                  <a:lnTo>
                    <a:pt x="325" y="341"/>
                  </a:lnTo>
                  <a:lnTo>
                    <a:pt x="325" y="341"/>
                  </a:lnTo>
                  <a:lnTo>
                    <a:pt x="323" y="345"/>
                  </a:lnTo>
                  <a:lnTo>
                    <a:pt x="322" y="349"/>
                  </a:lnTo>
                  <a:lnTo>
                    <a:pt x="321" y="352"/>
                  </a:lnTo>
                  <a:lnTo>
                    <a:pt x="320" y="357"/>
                  </a:lnTo>
                  <a:lnTo>
                    <a:pt x="320" y="357"/>
                  </a:lnTo>
                  <a:lnTo>
                    <a:pt x="317" y="366"/>
                  </a:lnTo>
                  <a:lnTo>
                    <a:pt x="314" y="374"/>
                  </a:lnTo>
                  <a:lnTo>
                    <a:pt x="314" y="374"/>
                  </a:lnTo>
                  <a:lnTo>
                    <a:pt x="311" y="380"/>
                  </a:lnTo>
                  <a:lnTo>
                    <a:pt x="310" y="386"/>
                  </a:lnTo>
                  <a:lnTo>
                    <a:pt x="309" y="390"/>
                  </a:lnTo>
                  <a:lnTo>
                    <a:pt x="309" y="390"/>
                  </a:lnTo>
                  <a:lnTo>
                    <a:pt x="309" y="402"/>
                  </a:lnTo>
                  <a:lnTo>
                    <a:pt x="309" y="402"/>
                  </a:lnTo>
                  <a:lnTo>
                    <a:pt x="270" y="438"/>
                  </a:lnTo>
                  <a:lnTo>
                    <a:pt x="241" y="466"/>
                  </a:lnTo>
                  <a:lnTo>
                    <a:pt x="229" y="477"/>
                  </a:lnTo>
                  <a:lnTo>
                    <a:pt x="221" y="483"/>
                  </a:lnTo>
                  <a:lnTo>
                    <a:pt x="221" y="483"/>
                  </a:lnTo>
                  <a:lnTo>
                    <a:pt x="209" y="493"/>
                  </a:lnTo>
                  <a:lnTo>
                    <a:pt x="197" y="502"/>
                  </a:lnTo>
                  <a:lnTo>
                    <a:pt x="183" y="512"/>
                  </a:lnTo>
                  <a:lnTo>
                    <a:pt x="177" y="514"/>
                  </a:lnTo>
                  <a:lnTo>
                    <a:pt x="172" y="515"/>
                  </a:lnTo>
                  <a:lnTo>
                    <a:pt x="172" y="515"/>
                  </a:lnTo>
                  <a:lnTo>
                    <a:pt x="166" y="515"/>
                  </a:lnTo>
                  <a:lnTo>
                    <a:pt x="160" y="515"/>
                  </a:lnTo>
                  <a:lnTo>
                    <a:pt x="148" y="512"/>
                  </a:lnTo>
                  <a:lnTo>
                    <a:pt x="140" y="507"/>
                  </a:lnTo>
                  <a:lnTo>
                    <a:pt x="134" y="505"/>
                  </a:lnTo>
                  <a:lnTo>
                    <a:pt x="134" y="505"/>
                  </a:lnTo>
                  <a:lnTo>
                    <a:pt x="129" y="503"/>
                  </a:lnTo>
                  <a:lnTo>
                    <a:pt x="122" y="499"/>
                  </a:lnTo>
                  <a:lnTo>
                    <a:pt x="116" y="494"/>
                  </a:lnTo>
                  <a:lnTo>
                    <a:pt x="112" y="489"/>
                  </a:lnTo>
                  <a:lnTo>
                    <a:pt x="112" y="489"/>
                  </a:lnTo>
                  <a:lnTo>
                    <a:pt x="110" y="485"/>
                  </a:lnTo>
                  <a:lnTo>
                    <a:pt x="107" y="484"/>
                  </a:lnTo>
                  <a:lnTo>
                    <a:pt x="102" y="483"/>
                  </a:lnTo>
                  <a:lnTo>
                    <a:pt x="95" y="483"/>
                  </a:lnTo>
                  <a:lnTo>
                    <a:pt x="95" y="483"/>
                  </a:lnTo>
                  <a:lnTo>
                    <a:pt x="87" y="484"/>
                  </a:lnTo>
                  <a:lnTo>
                    <a:pt x="79" y="485"/>
                  </a:lnTo>
                  <a:lnTo>
                    <a:pt x="75" y="486"/>
                  </a:lnTo>
                  <a:lnTo>
                    <a:pt x="73" y="488"/>
                  </a:lnTo>
                  <a:lnTo>
                    <a:pt x="73" y="489"/>
                  </a:lnTo>
                  <a:lnTo>
                    <a:pt x="73" y="489"/>
                  </a:lnTo>
                  <a:lnTo>
                    <a:pt x="73" y="493"/>
                  </a:lnTo>
                  <a:lnTo>
                    <a:pt x="73" y="494"/>
                  </a:lnTo>
                  <a:lnTo>
                    <a:pt x="57" y="511"/>
                  </a:lnTo>
                  <a:lnTo>
                    <a:pt x="57" y="511"/>
                  </a:lnTo>
                  <a:lnTo>
                    <a:pt x="57" y="519"/>
                  </a:lnTo>
                  <a:lnTo>
                    <a:pt x="57" y="524"/>
                  </a:lnTo>
                  <a:lnTo>
                    <a:pt x="57" y="528"/>
                  </a:lnTo>
                  <a:lnTo>
                    <a:pt x="57" y="528"/>
                  </a:lnTo>
                  <a:lnTo>
                    <a:pt x="61" y="575"/>
                  </a:lnTo>
                  <a:lnTo>
                    <a:pt x="69" y="677"/>
                  </a:lnTo>
                  <a:lnTo>
                    <a:pt x="79" y="827"/>
                  </a:lnTo>
                  <a:lnTo>
                    <a:pt x="79" y="827"/>
                  </a:lnTo>
                  <a:lnTo>
                    <a:pt x="59" y="831"/>
                  </a:lnTo>
                  <a:lnTo>
                    <a:pt x="44" y="832"/>
                  </a:lnTo>
                  <a:lnTo>
                    <a:pt x="35" y="833"/>
                  </a:lnTo>
                  <a:lnTo>
                    <a:pt x="35" y="833"/>
                  </a:lnTo>
                  <a:lnTo>
                    <a:pt x="30" y="833"/>
                  </a:lnTo>
                  <a:lnTo>
                    <a:pt x="24" y="836"/>
                  </a:lnTo>
                  <a:lnTo>
                    <a:pt x="18" y="839"/>
                  </a:lnTo>
                  <a:lnTo>
                    <a:pt x="13" y="844"/>
                  </a:lnTo>
                  <a:lnTo>
                    <a:pt x="13" y="844"/>
                  </a:lnTo>
                  <a:lnTo>
                    <a:pt x="11" y="849"/>
                  </a:lnTo>
                  <a:lnTo>
                    <a:pt x="8" y="854"/>
                  </a:lnTo>
                  <a:lnTo>
                    <a:pt x="6" y="860"/>
                  </a:lnTo>
                  <a:lnTo>
                    <a:pt x="2" y="866"/>
                  </a:lnTo>
                  <a:lnTo>
                    <a:pt x="2" y="866"/>
                  </a:lnTo>
                  <a:lnTo>
                    <a:pt x="1" y="872"/>
                  </a:lnTo>
                  <a:lnTo>
                    <a:pt x="0" y="884"/>
                  </a:lnTo>
                  <a:lnTo>
                    <a:pt x="0" y="918"/>
                  </a:lnTo>
                  <a:lnTo>
                    <a:pt x="2" y="970"/>
                  </a:lnTo>
                  <a:lnTo>
                    <a:pt x="2" y="970"/>
                  </a:lnTo>
                  <a:lnTo>
                    <a:pt x="9" y="1105"/>
                  </a:lnTo>
                  <a:lnTo>
                    <a:pt x="15" y="1196"/>
                  </a:lnTo>
                  <a:lnTo>
                    <a:pt x="19" y="1237"/>
                  </a:lnTo>
                  <a:lnTo>
                    <a:pt x="19" y="1237"/>
                  </a:lnTo>
                  <a:lnTo>
                    <a:pt x="28" y="1241"/>
                  </a:lnTo>
                  <a:lnTo>
                    <a:pt x="32" y="1243"/>
                  </a:lnTo>
                  <a:lnTo>
                    <a:pt x="35" y="1243"/>
                  </a:lnTo>
                  <a:lnTo>
                    <a:pt x="35" y="1243"/>
                  </a:lnTo>
                  <a:lnTo>
                    <a:pt x="36" y="1243"/>
                  </a:lnTo>
                  <a:lnTo>
                    <a:pt x="36" y="1245"/>
                  </a:lnTo>
                  <a:lnTo>
                    <a:pt x="38" y="1255"/>
                  </a:lnTo>
                  <a:lnTo>
                    <a:pt x="41" y="1269"/>
                  </a:lnTo>
                  <a:lnTo>
                    <a:pt x="41" y="1269"/>
                  </a:lnTo>
                  <a:lnTo>
                    <a:pt x="42" y="1273"/>
                  </a:lnTo>
                  <a:lnTo>
                    <a:pt x="44" y="1279"/>
                  </a:lnTo>
                  <a:lnTo>
                    <a:pt x="47" y="1281"/>
                  </a:lnTo>
                  <a:lnTo>
                    <a:pt x="50" y="1284"/>
                  </a:lnTo>
                  <a:lnTo>
                    <a:pt x="53" y="1286"/>
                  </a:lnTo>
                  <a:lnTo>
                    <a:pt x="57" y="1286"/>
                  </a:lnTo>
                  <a:lnTo>
                    <a:pt x="57" y="1286"/>
                  </a:lnTo>
                  <a:lnTo>
                    <a:pt x="64" y="1284"/>
                  </a:lnTo>
                  <a:lnTo>
                    <a:pt x="70" y="1280"/>
                  </a:lnTo>
                  <a:lnTo>
                    <a:pt x="73" y="1277"/>
                  </a:lnTo>
                  <a:lnTo>
                    <a:pt x="73" y="1275"/>
                  </a:lnTo>
                  <a:lnTo>
                    <a:pt x="73" y="1275"/>
                  </a:lnTo>
                  <a:lnTo>
                    <a:pt x="73" y="1275"/>
                  </a:lnTo>
                  <a:lnTo>
                    <a:pt x="73" y="1274"/>
                  </a:lnTo>
                  <a:lnTo>
                    <a:pt x="72" y="1270"/>
                  </a:lnTo>
                  <a:lnTo>
                    <a:pt x="72" y="1258"/>
                  </a:lnTo>
                  <a:lnTo>
                    <a:pt x="73" y="1243"/>
                  </a:lnTo>
                  <a:lnTo>
                    <a:pt x="172" y="1237"/>
                  </a:lnTo>
                  <a:lnTo>
                    <a:pt x="172" y="1237"/>
                  </a:lnTo>
                  <a:lnTo>
                    <a:pt x="171" y="1252"/>
                  </a:lnTo>
                  <a:lnTo>
                    <a:pt x="172" y="1269"/>
                  </a:lnTo>
                  <a:lnTo>
                    <a:pt x="172" y="1269"/>
                  </a:lnTo>
                  <a:lnTo>
                    <a:pt x="174" y="1272"/>
                  </a:lnTo>
                  <a:lnTo>
                    <a:pt x="176" y="1277"/>
                  </a:lnTo>
                  <a:lnTo>
                    <a:pt x="181" y="1279"/>
                  </a:lnTo>
                  <a:lnTo>
                    <a:pt x="185" y="1280"/>
                  </a:lnTo>
                  <a:lnTo>
                    <a:pt x="188" y="1280"/>
                  </a:lnTo>
                  <a:lnTo>
                    <a:pt x="188" y="1280"/>
                  </a:lnTo>
                  <a:lnTo>
                    <a:pt x="195" y="1279"/>
                  </a:lnTo>
                  <a:lnTo>
                    <a:pt x="200" y="1275"/>
                  </a:lnTo>
                  <a:lnTo>
                    <a:pt x="205" y="1269"/>
                  </a:lnTo>
                  <a:lnTo>
                    <a:pt x="205" y="1269"/>
                  </a:lnTo>
                  <a:lnTo>
                    <a:pt x="205" y="1262"/>
                  </a:lnTo>
                  <a:lnTo>
                    <a:pt x="205" y="1248"/>
                  </a:lnTo>
                  <a:lnTo>
                    <a:pt x="205" y="1226"/>
                  </a:lnTo>
                  <a:lnTo>
                    <a:pt x="210" y="1221"/>
                  </a:lnTo>
                  <a:lnTo>
                    <a:pt x="210" y="1221"/>
                  </a:lnTo>
                  <a:lnTo>
                    <a:pt x="211" y="1169"/>
                  </a:lnTo>
                  <a:lnTo>
                    <a:pt x="211" y="1132"/>
                  </a:lnTo>
                  <a:lnTo>
                    <a:pt x="211" y="1118"/>
                  </a:lnTo>
                  <a:lnTo>
                    <a:pt x="210" y="1111"/>
                  </a:lnTo>
                  <a:lnTo>
                    <a:pt x="210" y="1111"/>
                  </a:lnTo>
                  <a:lnTo>
                    <a:pt x="205" y="1074"/>
                  </a:lnTo>
                  <a:lnTo>
                    <a:pt x="195" y="996"/>
                  </a:lnTo>
                  <a:lnTo>
                    <a:pt x="183" y="871"/>
                  </a:lnTo>
                  <a:lnTo>
                    <a:pt x="183" y="871"/>
                  </a:lnTo>
                  <a:lnTo>
                    <a:pt x="181" y="848"/>
                  </a:lnTo>
                  <a:lnTo>
                    <a:pt x="180" y="842"/>
                  </a:lnTo>
                  <a:lnTo>
                    <a:pt x="177" y="838"/>
                  </a:lnTo>
                  <a:lnTo>
                    <a:pt x="160" y="827"/>
                  </a:lnTo>
                  <a:lnTo>
                    <a:pt x="123" y="549"/>
                  </a:lnTo>
                  <a:lnTo>
                    <a:pt x="123" y="549"/>
                  </a:lnTo>
                  <a:lnTo>
                    <a:pt x="133" y="552"/>
                  </a:lnTo>
                  <a:lnTo>
                    <a:pt x="143" y="554"/>
                  </a:lnTo>
                  <a:lnTo>
                    <a:pt x="156" y="554"/>
                  </a:lnTo>
                  <a:lnTo>
                    <a:pt x="156" y="554"/>
                  </a:lnTo>
                  <a:lnTo>
                    <a:pt x="165" y="555"/>
                  </a:lnTo>
                  <a:lnTo>
                    <a:pt x="171" y="557"/>
                  </a:lnTo>
                  <a:lnTo>
                    <a:pt x="176" y="557"/>
                  </a:lnTo>
                  <a:lnTo>
                    <a:pt x="183" y="554"/>
                  </a:lnTo>
                  <a:lnTo>
                    <a:pt x="183" y="554"/>
                  </a:lnTo>
                  <a:lnTo>
                    <a:pt x="199" y="543"/>
                  </a:lnTo>
                  <a:lnTo>
                    <a:pt x="223" y="524"/>
                  </a:lnTo>
                  <a:lnTo>
                    <a:pt x="246" y="505"/>
                  </a:lnTo>
                  <a:lnTo>
                    <a:pt x="259" y="494"/>
                  </a:lnTo>
                  <a:lnTo>
                    <a:pt x="259" y="494"/>
                  </a:lnTo>
                  <a:lnTo>
                    <a:pt x="305" y="460"/>
                  </a:lnTo>
                  <a:lnTo>
                    <a:pt x="346" y="428"/>
                  </a:lnTo>
                  <a:lnTo>
                    <a:pt x="346" y="428"/>
                  </a:lnTo>
                  <a:lnTo>
                    <a:pt x="346" y="430"/>
                  </a:lnTo>
                  <a:lnTo>
                    <a:pt x="348" y="430"/>
                  </a:lnTo>
                  <a:lnTo>
                    <a:pt x="351" y="428"/>
                  </a:lnTo>
                  <a:lnTo>
                    <a:pt x="357" y="424"/>
                  </a:lnTo>
                  <a:lnTo>
                    <a:pt x="357" y="424"/>
                  </a:lnTo>
                  <a:lnTo>
                    <a:pt x="372" y="413"/>
                  </a:lnTo>
                  <a:lnTo>
                    <a:pt x="374" y="412"/>
                  </a:lnTo>
                  <a:lnTo>
                    <a:pt x="374" y="412"/>
                  </a:lnTo>
                  <a:lnTo>
                    <a:pt x="374" y="413"/>
                  </a:lnTo>
                  <a:lnTo>
                    <a:pt x="374" y="413"/>
                  </a:lnTo>
                  <a:lnTo>
                    <a:pt x="371" y="427"/>
                  </a:lnTo>
                  <a:lnTo>
                    <a:pt x="366" y="459"/>
                  </a:lnTo>
                  <a:lnTo>
                    <a:pt x="360" y="493"/>
                  </a:lnTo>
                  <a:lnTo>
                    <a:pt x="357" y="515"/>
                  </a:lnTo>
                  <a:lnTo>
                    <a:pt x="357" y="515"/>
                  </a:lnTo>
                  <a:lnTo>
                    <a:pt x="356" y="530"/>
                  </a:lnTo>
                  <a:lnTo>
                    <a:pt x="352" y="544"/>
                  </a:lnTo>
                  <a:lnTo>
                    <a:pt x="348" y="560"/>
                  </a:lnTo>
                  <a:lnTo>
                    <a:pt x="342" y="576"/>
                  </a:lnTo>
                  <a:lnTo>
                    <a:pt x="342" y="576"/>
                  </a:lnTo>
                  <a:lnTo>
                    <a:pt x="327" y="607"/>
                  </a:lnTo>
                  <a:lnTo>
                    <a:pt x="322" y="621"/>
                  </a:lnTo>
                  <a:lnTo>
                    <a:pt x="320" y="630"/>
                  </a:lnTo>
                  <a:lnTo>
                    <a:pt x="320" y="630"/>
                  </a:lnTo>
                  <a:lnTo>
                    <a:pt x="319" y="647"/>
                  </a:lnTo>
                  <a:lnTo>
                    <a:pt x="320" y="674"/>
                  </a:lnTo>
                  <a:lnTo>
                    <a:pt x="322" y="698"/>
                  </a:lnTo>
                  <a:lnTo>
                    <a:pt x="323" y="708"/>
                  </a:lnTo>
                  <a:lnTo>
                    <a:pt x="325" y="712"/>
                  </a:lnTo>
                  <a:lnTo>
                    <a:pt x="325" y="712"/>
                  </a:lnTo>
                  <a:lnTo>
                    <a:pt x="331" y="718"/>
                  </a:lnTo>
                  <a:lnTo>
                    <a:pt x="338" y="724"/>
                  </a:lnTo>
                  <a:lnTo>
                    <a:pt x="346" y="728"/>
                  </a:lnTo>
                  <a:lnTo>
                    <a:pt x="352" y="729"/>
                  </a:lnTo>
                  <a:lnTo>
                    <a:pt x="352" y="729"/>
                  </a:lnTo>
                  <a:lnTo>
                    <a:pt x="371" y="729"/>
                  </a:lnTo>
                  <a:lnTo>
                    <a:pt x="385" y="729"/>
                  </a:lnTo>
                  <a:lnTo>
                    <a:pt x="385" y="729"/>
                  </a:lnTo>
                  <a:lnTo>
                    <a:pt x="387" y="855"/>
                  </a:lnTo>
                  <a:lnTo>
                    <a:pt x="387" y="948"/>
                  </a:lnTo>
                  <a:lnTo>
                    <a:pt x="386" y="983"/>
                  </a:lnTo>
                  <a:lnTo>
                    <a:pt x="385" y="1002"/>
                  </a:lnTo>
                  <a:lnTo>
                    <a:pt x="385" y="1002"/>
                  </a:lnTo>
                  <a:lnTo>
                    <a:pt x="384" y="1013"/>
                  </a:lnTo>
                  <a:lnTo>
                    <a:pt x="383" y="1026"/>
                  </a:lnTo>
                  <a:lnTo>
                    <a:pt x="383" y="1053"/>
                  </a:lnTo>
                  <a:lnTo>
                    <a:pt x="385" y="1084"/>
                  </a:lnTo>
                  <a:lnTo>
                    <a:pt x="385" y="1084"/>
                  </a:lnTo>
                  <a:lnTo>
                    <a:pt x="398" y="1088"/>
                  </a:lnTo>
                  <a:lnTo>
                    <a:pt x="408" y="1092"/>
                  </a:lnTo>
                  <a:lnTo>
                    <a:pt x="413" y="1095"/>
                  </a:lnTo>
                  <a:lnTo>
                    <a:pt x="413" y="1095"/>
                  </a:lnTo>
                  <a:lnTo>
                    <a:pt x="414" y="1109"/>
                  </a:lnTo>
                  <a:lnTo>
                    <a:pt x="415" y="1117"/>
                  </a:lnTo>
                  <a:lnTo>
                    <a:pt x="416" y="1121"/>
                  </a:lnTo>
                  <a:lnTo>
                    <a:pt x="418" y="1122"/>
                  </a:lnTo>
                  <a:lnTo>
                    <a:pt x="418" y="1122"/>
                  </a:lnTo>
                  <a:lnTo>
                    <a:pt x="429" y="1124"/>
                  </a:lnTo>
                  <a:lnTo>
                    <a:pt x="447" y="1126"/>
                  </a:lnTo>
                  <a:lnTo>
                    <a:pt x="473" y="1128"/>
                  </a:lnTo>
                  <a:lnTo>
                    <a:pt x="473" y="1128"/>
                  </a:lnTo>
                  <a:lnTo>
                    <a:pt x="473" y="1139"/>
                  </a:lnTo>
                  <a:lnTo>
                    <a:pt x="473" y="1148"/>
                  </a:lnTo>
                  <a:lnTo>
                    <a:pt x="473" y="1155"/>
                  </a:lnTo>
                  <a:lnTo>
                    <a:pt x="473" y="1155"/>
                  </a:lnTo>
                  <a:lnTo>
                    <a:pt x="472" y="1161"/>
                  </a:lnTo>
                  <a:lnTo>
                    <a:pt x="470" y="1168"/>
                  </a:lnTo>
                  <a:lnTo>
                    <a:pt x="467" y="1171"/>
                  </a:lnTo>
                  <a:lnTo>
                    <a:pt x="464" y="1175"/>
                  </a:lnTo>
                  <a:lnTo>
                    <a:pt x="459" y="1179"/>
                  </a:lnTo>
                  <a:lnTo>
                    <a:pt x="450" y="1182"/>
                  </a:lnTo>
                  <a:lnTo>
                    <a:pt x="450" y="1182"/>
                  </a:lnTo>
                  <a:lnTo>
                    <a:pt x="431" y="1190"/>
                  </a:lnTo>
                  <a:lnTo>
                    <a:pt x="409" y="1198"/>
                  </a:lnTo>
                  <a:lnTo>
                    <a:pt x="390" y="1208"/>
                  </a:lnTo>
                  <a:lnTo>
                    <a:pt x="384" y="1211"/>
                  </a:lnTo>
                  <a:lnTo>
                    <a:pt x="380" y="1215"/>
                  </a:lnTo>
                  <a:lnTo>
                    <a:pt x="380" y="1215"/>
                  </a:lnTo>
                  <a:lnTo>
                    <a:pt x="378" y="1219"/>
                  </a:lnTo>
                  <a:lnTo>
                    <a:pt x="377" y="1222"/>
                  </a:lnTo>
                  <a:lnTo>
                    <a:pt x="375" y="1231"/>
                  </a:lnTo>
                  <a:lnTo>
                    <a:pt x="377" y="1238"/>
                  </a:lnTo>
                  <a:lnTo>
                    <a:pt x="378" y="1240"/>
                  </a:lnTo>
                  <a:lnTo>
                    <a:pt x="380" y="1243"/>
                  </a:lnTo>
                  <a:lnTo>
                    <a:pt x="380" y="1243"/>
                  </a:lnTo>
                  <a:lnTo>
                    <a:pt x="385" y="1244"/>
                  </a:lnTo>
                  <a:lnTo>
                    <a:pt x="397" y="1244"/>
                  </a:lnTo>
                  <a:lnTo>
                    <a:pt x="430" y="1243"/>
                  </a:lnTo>
                  <a:lnTo>
                    <a:pt x="462" y="1243"/>
                  </a:lnTo>
                  <a:lnTo>
                    <a:pt x="478" y="1243"/>
                  </a:lnTo>
                  <a:lnTo>
                    <a:pt x="478" y="1243"/>
                  </a:lnTo>
                  <a:lnTo>
                    <a:pt x="479" y="1244"/>
                  </a:lnTo>
                  <a:lnTo>
                    <a:pt x="480" y="1248"/>
                  </a:lnTo>
                  <a:lnTo>
                    <a:pt x="483" y="1250"/>
                  </a:lnTo>
                  <a:lnTo>
                    <a:pt x="486" y="1251"/>
                  </a:lnTo>
                  <a:lnTo>
                    <a:pt x="493" y="1252"/>
                  </a:lnTo>
                  <a:lnTo>
                    <a:pt x="500" y="1254"/>
                  </a:lnTo>
                  <a:lnTo>
                    <a:pt x="500" y="1254"/>
                  </a:lnTo>
                  <a:lnTo>
                    <a:pt x="512" y="1254"/>
                  </a:lnTo>
                  <a:lnTo>
                    <a:pt x="529" y="1252"/>
                  </a:lnTo>
                  <a:lnTo>
                    <a:pt x="569" y="1248"/>
                  </a:lnTo>
                  <a:lnTo>
                    <a:pt x="605" y="1243"/>
                  </a:lnTo>
                  <a:lnTo>
                    <a:pt x="616" y="1239"/>
                  </a:lnTo>
                  <a:lnTo>
                    <a:pt x="619" y="1238"/>
                  </a:lnTo>
                  <a:lnTo>
                    <a:pt x="621" y="1237"/>
                  </a:lnTo>
                  <a:lnTo>
                    <a:pt x="621" y="1237"/>
                  </a:lnTo>
                  <a:lnTo>
                    <a:pt x="623" y="1216"/>
                  </a:lnTo>
                  <a:lnTo>
                    <a:pt x="623" y="1203"/>
                  </a:lnTo>
                  <a:lnTo>
                    <a:pt x="622" y="1198"/>
                  </a:lnTo>
                  <a:lnTo>
                    <a:pt x="621" y="1193"/>
                  </a:lnTo>
                  <a:lnTo>
                    <a:pt x="621" y="1193"/>
                  </a:lnTo>
                  <a:lnTo>
                    <a:pt x="617" y="1188"/>
                  </a:lnTo>
                  <a:lnTo>
                    <a:pt x="615" y="1186"/>
                  </a:lnTo>
                  <a:lnTo>
                    <a:pt x="612" y="1184"/>
                  </a:lnTo>
                  <a:lnTo>
                    <a:pt x="610" y="1176"/>
                  </a:lnTo>
                  <a:lnTo>
                    <a:pt x="610" y="1176"/>
                  </a:lnTo>
                  <a:lnTo>
                    <a:pt x="606" y="1165"/>
                  </a:lnTo>
                  <a:lnTo>
                    <a:pt x="604" y="1150"/>
                  </a:lnTo>
                  <a:lnTo>
                    <a:pt x="604" y="1150"/>
                  </a:lnTo>
                  <a:lnTo>
                    <a:pt x="602" y="1138"/>
                  </a:lnTo>
                  <a:lnTo>
                    <a:pt x="604" y="1129"/>
                  </a:lnTo>
                  <a:lnTo>
                    <a:pt x="604" y="1122"/>
                  </a:lnTo>
                  <a:lnTo>
                    <a:pt x="604" y="1122"/>
                  </a:lnTo>
                  <a:close/>
                  <a:moveTo>
                    <a:pt x="79" y="521"/>
                  </a:moveTo>
                  <a:lnTo>
                    <a:pt x="79" y="521"/>
                  </a:lnTo>
                  <a:lnTo>
                    <a:pt x="86" y="523"/>
                  </a:lnTo>
                  <a:lnTo>
                    <a:pt x="92" y="523"/>
                  </a:lnTo>
                  <a:lnTo>
                    <a:pt x="95" y="521"/>
                  </a:lnTo>
                  <a:lnTo>
                    <a:pt x="95" y="521"/>
                  </a:lnTo>
                  <a:lnTo>
                    <a:pt x="99" y="520"/>
                  </a:lnTo>
                  <a:lnTo>
                    <a:pt x="102" y="519"/>
                  </a:lnTo>
                  <a:lnTo>
                    <a:pt x="105" y="519"/>
                  </a:lnTo>
                  <a:lnTo>
                    <a:pt x="106" y="521"/>
                  </a:lnTo>
                  <a:lnTo>
                    <a:pt x="106" y="521"/>
                  </a:lnTo>
                  <a:lnTo>
                    <a:pt x="106" y="523"/>
                  </a:lnTo>
                  <a:lnTo>
                    <a:pt x="106" y="521"/>
                  </a:lnTo>
                  <a:lnTo>
                    <a:pt x="106" y="528"/>
                  </a:lnTo>
                  <a:lnTo>
                    <a:pt x="106" y="528"/>
                  </a:lnTo>
                  <a:lnTo>
                    <a:pt x="106" y="535"/>
                  </a:lnTo>
                  <a:lnTo>
                    <a:pt x="106" y="540"/>
                  </a:lnTo>
                  <a:lnTo>
                    <a:pt x="106" y="543"/>
                  </a:lnTo>
                  <a:lnTo>
                    <a:pt x="106" y="543"/>
                  </a:lnTo>
                  <a:lnTo>
                    <a:pt x="106" y="543"/>
                  </a:lnTo>
                  <a:lnTo>
                    <a:pt x="107" y="543"/>
                  </a:lnTo>
                  <a:lnTo>
                    <a:pt x="108" y="544"/>
                  </a:lnTo>
                  <a:lnTo>
                    <a:pt x="110" y="549"/>
                  </a:lnTo>
                  <a:lnTo>
                    <a:pt x="112" y="554"/>
                  </a:lnTo>
                  <a:lnTo>
                    <a:pt x="112" y="554"/>
                  </a:lnTo>
                  <a:lnTo>
                    <a:pt x="127" y="687"/>
                  </a:lnTo>
                  <a:lnTo>
                    <a:pt x="136" y="779"/>
                  </a:lnTo>
                  <a:lnTo>
                    <a:pt x="139" y="810"/>
                  </a:lnTo>
                  <a:lnTo>
                    <a:pt x="139" y="822"/>
                  </a:lnTo>
                  <a:lnTo>
                    <a:pt x="139" y="822"/>
                  </a:lnTo>
                  <a:lnTo>
                    <a:pt x="131" y="824"/>
                  </a:lnTo>
                  <a:lnTo>
                    <a:pt x="117" y="825"/>
                  </a:lnTo>
                  <a:lnTo>
                    <a:pt x="95" y="827"/>
                  </a:lnTo>
                  <a:lnTo>
                    <a:pt x="95" y="805"/>
                  </a:lnTo>
                  <a:lnTo>
                    <a:pt x="90" y="795"/>
                  </a:lnTo>
                  <a:lnTo>
                    <a:pt x="73" y="532"/>
                  </a:lnTo>
                  <a:lnTo>
                    <a:pt x="79" y="521"/>
                  </a:lnTo>
                  <a:close/>
                  <a:moveTo>
                    <a:pt x="549" y="1122"/>
                  </a:moveTo>
                  <a:lnTo>
                    <a:pt x="543" y="1161"/>
                  </a:lnTo>
                  <a:lnTo>
                    <a:pt x="528" y="1161"/>
                  </a:lnTo>
                  <a:lnTo>
                    <a:pt x="528" y="1122"/>
                  </a:lnTo>
                  <a:lnTo>
                    <a:pt x="549" y="11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9E08F2E1-02AE-4C30-98F2-24480E4935C1}"/>
              </a:ext>
            </a:extLst>
          </p:cNvPr>
          <p:cNvGrpSpPr/>
          <p:nvPr/>
        </p:nvGrpSpPr>
        <p:grpSpPr>
          <a:xfrm>
            <a:off x="6582773" y="4149245"/>
            <a:ext cx="2709072" cy="1836465"/>
            <a:chOff x="6582773" y="4149245"/>
            <a:chExt cx="2709072" cy="1836465"/>
          </a:xfrm>
          <a:solidFill>
            <a:schemeClr val="tx1"/>
          </a:solidFill>
        </p:grpSpPr>
        <p:sp>
          <p:nvSpPr>
            <p:cNvPr id="42" name="Freeform 36">
              <a:extLst>
                <a:ext uri="{FF2B5EF4-FFF2-40B4-BE49-F238E27FC236}">
                  <a16:creationId xmlns:a16="http://schemas.microsoft.com/office/drawing/2014/main" id="{92B1C372-4428-4D98-A02D-708F9287D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4072" y="4781996"/>
              <a:ext cx="1297773" cy="645593"/>
            </a:xfrm>
            <a:custGeom>
              <a:avLst/>
              <a:gdLst>
                <a:gd name="T0" fmla="*/ 146 w 1182"/>
                <a:gd name="T1" fmla="*/ 235 h 588"/>
                <a:gd name="T2" fmla="*/ 152 w 1182"/>
                <a:gd name="T3" fmla="*/ 214 h 588"/>
                <a:gd name="T4" fmla="*/ 139 w 1182"/>
                <a:gd name="T5" fmla="*/ 200 h 588"/>
                <a:gd name="T6" fmla="*/ 117 w 1182"/>
                <a:gd name="T7" fmla="*/ 208 h 588"/>
                <a:gd name="T8" fmla="*/ 117 w 1182"/>
                <a:gd name="T9" fmla="*/ 267 h 588"/>
                <a:gd name="T10" fmla="*/ 41 w 1182"/>
                <a:gd name="T11" fmla="*/ 292 h 588"/>
                <a:gd name="T12" fmla="*/ 21 w 1182"/>
                <a:gd name="T13" fmla="*/ 341 h 588"/>
                <a:gd name="T14" fmla="*/ 0 w 1182"/>
                <a:gd name="T15" fmla="*/ 387 h 588"/>
                <a:gd name="T16" fmla="*/ 28 w 1182"/>
                <a:gd name="T17" fmla="*/ 469 h 588"/>
                <a:gd name="T18" fmla="*/ 101 w 1182"/>
                <a:gd name="T19" fmla="*/ 490 h 588"/>
                <a:gd name="T20" fmla="*/ 136 w 1182"/>
                <a:gd name="T21" fmla="*/ 532 h 588"/>
                <a:gd name="T22" fmla="*/ 197 w 1182"/>
                <a:gd name="T23" fmla="*/ 538 h 588"/>
                <a:gd name="T24" fmla="*/ 242 w 1182"/>
                <a:gd name="T25" fmla="*/ 523 h 588"/>
                <a:gd name="T26" fmla="*/ 253 w 1182"/>
                <a:gd name="T27" fmla="*/ 506 h 588"/>
                <a:gd name="T28" fmla="*/ 411 w 1182"/>
                <a:gd name="T29" fmla="*/ 516 h 588"/>
                <a:gd name="T30" fmla="*/ 475 w 1182"/>
                <a:gd name="T31" fmla="*/ 546 h 588"/>
                <a:gd name="T32" fmla="*/ 517 w 1182"/>
                <a:gd name="T33" fmla="*/ 581 h 588"/>
                <a:gd name="T34" fmla="*/ 578 w 1182"/>
                <a:gd name="T35" fmla="*/ 587 h 588"/>
                <a:gd name="T36" fmla="*/ 627 w 1182"/>
                <a:gd name="T37" fmla="*/ 562 h 588"/>
                <a:gd name="T38" fmla="*/ 655 w 1182"/>
                <a:gd name="T39" fmla="*/ 493 h 588"/>
                <a:gd name="T40" fmla="*/ 999 w 1182"/>
                <a:gd name="T41" fmla="*/ 457 h 588"/>
                <a:gd name="T42" fmla="*/ 1042 w 1182"/>
                <a:gd name="T43" fmla="*/ 472 h 588"/>
                <a:gd name="T44" fmla="*/ 1068 w 1182"/>
                <a:gd name="T45" fmla="*/ 458 h 588"/>
                <a:gd name="T46" fmla="*/ 1095 w 1182"/>
                <a:gd name="T47" fmla="*/ 403 h 588"/>
                <a:gd name="T48" fmla="*/ 1157 w 1182"/>
                <a:gd name="T49" fmla="*/ 360 h 588"/>
                <a:gd name="T50" fmla="*/ 1182 w 1182"/>
                <a:gd name="T51" fmla="*/ 315 h 588"/>
                <a:gd name="T52" fmla="*/ 1172 w 1182"/>
                <a:gd name="T53" fmla="*/ 287 h 588"/>
                <a:gd name="T54" fmla="*/ 1156 w 1182"/>
                <a:gd name="T55" fmla="*/ 205 h 588"/>
                <a:gd name="T56" fmla="*/ 1124 w 1182"/>
                <a:gd name="T57" fmla="*/ 190 h 588"/>
                <a:gd name="T58" fmla="*/ 1025 w 1182"/>
                <a:gd name="T59" fmla="*/ 115 h 588"/>
                <a:gd name="T60" fmla="*/ 980 w 1182"/>
                <a:gd name="T61" fmla="*/ 75 h 588"/>
                <a:gd name="T62" fmla="*/ 721 w 1182"/>
                <a:gd name="T63" fmla="*/ 45 h 588"/>
                <a:gd name="T64" fmla="*/ 732 w 1182"/>
                <a:gd name="T65" fmla="*/ 22 h 588"/>
                <a:gd name="T66" fmla="*/ 723 w 1182"/>
                <a:gd name="T67" fmla="*/ 4 h 588"/>
                <a:gd name="T68" fmla="*/ 683 w 1182"/>
                <a:gd name="T69" fmla="*/ 1 h 588"/>
                <a:gd name="T70" fmla="*/ 672 w 1182"/>
                <a:gd name="T71" fmla="*/ 24 h 588"/>
                <a:gd name="T72" fmla="*/ 678 w 1182"/>
                <a:gd name="T73" fmla="*/ 38 h 588"/>
                <a:gd name="T74" fmla="*/ 665 w 1182"/>
                <a:gd name="T75" fmla="*/ 61 h 588"/>
                <a:gd name="T76" fmla="*/ 482 w 1182"/>
                <a:gd name="T77" fmla="*/ 78 h 588"/>
                <a:gd name="T78" fmla="*/ 368 w 1182"/>
                <a:gd name="T79" fmla="*/ 179 h 588"/>
                <a:gd name="T80" fmla="*/ 492 w 1182"/>
                <a:gd name="T81" fmla="*/ 94 h 588"/>
                <a:gd name="T82" fmla="*/ 732 w 1182"/>
                <a:gd name="T83" fmla="*/ 89 h 588"/>
                <a:gd name="T84" fmla="*/ 692 w 1182"/>
                <a:gd name="T85" fmla="*/ 192 h 588"/>
                <a:gd name="T86" fmla="*/ 628 w 1182"/>
                <a:gd name="T87" fmla="*/ 213 h 588"/>
                <a:gd name="T88" fmla="*/ 575 w 1182"/>
                <a:gd name="T89" fmla="*/ 200 h 588"/>
                <a:gd name="T90" fmla="*/ 520 w 1182"/>
                <a:gd name="T91" fmla="*/ 200 h 588"/>
                <a:gd name="T92" fmla="*/ 461 w 1182"/>
                <a:gd name="T93" fmla="*/ 104 h 588"/>
                <a:gd name="T94" fmla="*/ 28 w 1182"/>
                <a:gd name="T95" fmla="*/ 337 h 588"/>
                <a:gd name="T96" fmla="*/ 294 w 1182"/>
                <a:gd name="T97" fmla="*/ 312 h 588"/>
                <a:gd name="T98" fmla="*/ 428 w 1182"/>
                <a:gd name="T99" fmla="*/ 321 h 588"/>
                <a:gd name="T100" fmla="*/ 443 w 1182"/>
                <a:gd name="T101" fmla="*/ 327 h 588"/>
                <a:gd name="T102" fmla="*/ 425 w 1182"/>
                <a:gd name="T103" fmla="*/ 393 h 588"/>
                <a:gd name="T104" fmla="*/ 775 w 1182"/>
                <a:gd name="T105" fmla="*/ 102 h 588"/>
                <a:gd name="T106" fmla="*/ 861 w 1182"/>
                <a:gd name="T107" fmla="*/ 143 h 588"/>
                <a:gd name="T108" fmla="*/ 880 w 1182"/>
                <a:gd name="T109" fmla="*/ 102 h 588"/>
                <a:gd name="T110" fmla="*/ 997 w 1182"/>
                <a:gd name="T111" fmla="*/ 115 h 588"/>
                <a:gd name="T112" fmla="*/ 899 w 1182"/>
                <a:gd name="T113" fmla="*/ 213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82" h="588">
                  <a:moveTo>
                    <a:pt x="318" y="233"/>
                  </a:moveTo>
                  <a:lnTo>
                    <a:pt x="137" y="261"/>
                  </a:lnTo>
                  <a:lnTo>
                    <a:pt x="131" y="235"/>
                  </a:lnTo>
                  <a:lnTo>
                    <a:pt x="131" y="235"/>
                  </a:lnTo>
                  <a:lnTo>
                    <a:pt x="140" y="236"/>
                  </a:lnTo>
                  <a:lnTo>
                    <a:pt x="146" y="235"/>
                  </a:lnTo>
                  <a:lnTo>
                    <a:pt x="148" y="234"/>
                  </a:lnTo>
                  <a:lnTo>
                    <a:pt x="150" y="233"/>
                  </a:lnTo>
                  <a:lnTo>
                    <a:pt x="150" y="233"/>
                  </a:lnTo>
                  <a:lnTo>
                    <a:pt x="151" y="230"/>
                  </a:lnTo>
                  <a:lnTo>
                    <a:pt x="152" y="225"/>
                  </a:lnTo>
                  <a:lnTo>
                    <a:pt x="152" y="214"/>
                  </a:lnTo>
                  <a:lnTo>
                    <a:pt x="151" y="208"/>
                  </a:lnTo>
                  <a:lnTo>
                    <a:pt x="150" y="203"/>
                  </a:lnTo>
                  <a:lnTo>
                    <a:pt x="147" y="201"/>
                  </a:lnTo>
                  <a:lnTo>
                    <a:pt x="145" y="200"/>
                  </a:lnTo>
                  <a:lnTo>
                    <a:pt x="145" y="200"/>
                  </a:lnTo>
                  <a:lnTo>
                    <a:pt x="139" y="200"/>
                  </a:lnTo>
                  <a:lnTo>
                    <a:pt x="132" y="198"/>
                  </a:lnTo>
                  <a:lnTo>
                    <a:pt x="126" y="200"/>
                  </a:lnTo>
                  <a:lnTo>
                    <a:pt x="124" y="201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17" y="208"/>
                  </a:lnTo>
                  <a:lnTo>
                    <a:pt x="114" y="216"/>
                  </a:lnTo>
                  <a:lnTo>
                    <a:pt x="112" y="222"/>
                  </a:lnTo>
                  <a:lnTo>
                    <a:pt x="112" y="225"/>
                  </a:lnTo>
                  <a:lnTo>
                    <a:pt x="117" y="230"/>
                  </a:lnTo>
                  <a:lnTo>
                    <a:pt x="117" y="267"/>
                  </a:lnTo>
                  <a:lnTo>
                    <a:pt x="117" y="267"/>
                  </a:lnTo>
                  <a:lnTo>
                    <a:pt x="88" y="273"/>
                  </a:lnTo>
                  <a:lnTo>
                    <a:pt x="68" y="279"/>
                  </a:lnTo>
                  <a:lnTo>
                    <a:pt x="59" y="282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41" y="292"/>
                  </a:lnTo>
                  <a:lnTo>
                    <a:pt x="36" y="295"/>
                  </a:lnTo>
                  <a:lnTo>
                    <a:pt x="32" y="300"/>
                  </a:lnTo>
                  <a:lnTo>
                    <a:pt x="32" y="300"/>
                  </a:lnTo>
                  <a:lnTo>
                    <a:pt x="26" y="320"/>
                  </a:lnTo>
                  <a:lnTo>
                    <a:pt x="21" y="341"/>
                  </a:lnTo>
                  <a:lnTo>
                    <a:pt x="21" y="341"/>
                  </a:lnTo>
                  <a:lnTo>
                    <a:pt x="16" y="372"/>
                  </a:lnTo>
                  <a:lnTo>
                    <a:pt x="16" y="372"/>
                  </a:lnTo>
                  <a:lnTo>
                    <a:pt x="10" y="377"/>
                  </a:lnTo>
                  <a:lnTo>
                    <a:pt x="5" y="382"/>
                  </a:lnTo>
                  <a:lnTo>
                    <a:pt x="0" y="387"/>
                  </a:lnTo>
                  <a:lnTo>
                    <a:pt x="0" y="387"/>
                  </a:lnTo>
                  <a:lnTo>
                    <a:pt x="0" y="392"/>
                  </a:lnTo>
                  <a:lnTo>
                    <a:pt x="3" y="402"/>
                  </a:lnTo>
                  <a:lnTo>
                    <a:pt x="10" y="426"/>
                  </a:lnTo>
                  <a:lnTo>
                    <a:pt x="21" y="453"/>
                  </a:lnTo>
                  <a:lnTo>
                    <a:pt x="28" y="469"/>
                  </a:lnTo>
                  <a:lnTo>
                    <a:pt x="28" y="469"/>
                  </a:lnTo>
                  <a:lnTo>
                    <a:pt x="34" y="477"/>
                  </a:lnTo>
                  <a:lnTo>
                    <a:pt x="38" y="480"/>
                  </a:lnTo>
                  <a:lnTo>
                    <a:pt x="43" y="482"/>
                  </a:lnTo>
                  <a:lnTo>
                    <a:pt x="47" y="483"/>
                  </a:lnTo>
                  <a:lnTo>
                    <a:pt x="101" y="490"/>
                  </a:lnTo>
                  <a:lnTo>
                    <a:pt x="101" y="490"/>
                  </a:lnTo>
                  <a:lnTo>
                    <a:pt x="104" y="497"/>
                  </a:lnTo>
                  <a:lnTo>
                    <a:pt x="109" y="506"/>
                  </a:lnTo>
                  <a:lnTo>
                    <a:pt x="117" y="515"/>
                  </a:lnTo>
                  <a:lnTo>
                    <a:pt x="125" y="524"/>
                  </a:lnTo>
                  <a:lnTo>
                    <a:pt x="131" y="528"/>
                  </a:lnTo>
                  <a:lnTo>
                    <a:pt x="136" y="532"/>
                  </a:lnTo>
                  <a:lnTo>
                    <a:pt x="144" y="534"/>
                  </a:lnTo>
                  <a:lnTo>
                    <a:pt x="151" y="537"/>
                  </a:lnTo>
                  <a:lnTo>
                    <a:pt x="159" y="539"/>
                  </a:lnTo>
                  <a:lnTo>
                    <a:pt x="168" y="539"/>
                  </a:lnTo>
                  <a:lnTo>
                    <a:pt x="168" y="539"/>
                  </a:lnTo>
                  <a:lnTo>
                    <a:pt x="197" y="538"/>
                  </a:lnTo>
                  <a:lnTo>
                    <a:pt x="216" y="535"/>
                  </a:lnTo>
                  <a:lnTo>
                    <a:pt x="223" y="534"/>
                  </a:lnTo>
                  <a:lnTo>
                    <a:pt x="228" y="532"/>
                  </a:lnTo>
                  <a:lnTo>
                    <a:pt x="238" y="527"/>
                  </a:lnTo>
                  <a:lnTo>
                    <a:pt x="238" y="527"/>
                  </a:lnTo>
                  <a:lnTo>
                    <a:pt x="242" y="523"/>
                  </a:lnTo>
                  <a:lnTo>
                    <a:pt x="244" y="520"/>
                  </a:lnTo>
                  <a:lnTo>
                    <a:pt x="248" y="513"/>
                  </a:lnTo>
                  <a:lnTo>
                    <a:pt x="249" y="507"/>
                  </a:lnTo>
                  <a:lnTo>
                    <a:pt x="251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307" y="511"/>
                  </a:lnTo>
                  <a:lnTo>
                    <a:pt x="348" y="515"/>
                  </a:lnTo>
                  <a:lnTo>
                    <a:pt x="384" y="516"/>
                  </a:lnTo>
                  <a:lnTo>
                    <a:pt x="384" y="516"/>
                  </a:lnTo>
                  <a:lnTo>
                    <a:pt x="397" y="516"/>
                  </a:lnTo>
                  <a:lnTo>
                    <a:pt x="411" y="516"/>
                  </a:lnTo>
                  <a:lnTo>
                    <a:pt x="434" y="512"/>
                  </a:lnTo>
                  <a:lnTo>
                    <a:pt x="456" y="508"/>
                  </a:lnTo>
                  <a:lnTo>
                    <a:pt x="456" y="508"/>
                  </a:lnTo>
                  <a:lnTo>
                    <a:pt x="459" y="516"/>
                  </a:lnTo>
                  <a:lnTo>
                    <a:pt x="467" y="535"/>
                  </a:lnTo>
                  <a:lnTo>
                    <a:pt x="475" y="546"/>
                  </a:lnTo>
                  <a:lnTo>
                    <a:pt x="482" y="556"/>
                  </a:lnTo>
                  <a:lnTo>
                    <a:pt x="490" y="566"/>
                  </a:lnTo>
                  <a:lnTo>
                    <a:pt x="495" y="570"/>
                  </a:lnTo>
                  <a:lnTo>
                    <a:pt x="500" y="572"/>
                  </a:lnTo>
                  <a:lnTo>
                    <a:pt x="500" y="572"/>
                  </a:lnTo>
                  <a:lnTo>
                    <a:pt x="517" y="581"/>
                  </a:lnTo>
                  <a:lnTo>
                    <a:pt x="530" y="586"/>
                  </a:lnTo>
                  <a:lnTo>
                    <a:pt x="543" y="588"/>
                  </a:lnTo>
                  <a:lnTo>
                    <a:pt x="559" y="588"/>
                  </a:lnTo>
                  <a:lnTo>
                    <a:pt x="559" y="588"/>
                  </a:lnTo>
                  <a:lnTo>
                    <a:pt x="569" y="588"/>
                  </a:lnTo>
                  <a:lnTo>
                    <a:pt x="578" y="587"/>
                  </a:lnTo>
                  <a:lnTo>
                    <a:pt x="586" y="584"/>
                  </a:lnTo>
                  <a:lnTo>
                    <a:pt x="593" y="582"/>
                  </a:lnTo>
                  <a:lnTo>
                    <a:pt x="609" y="575"/>
                  </a:lnTo>
                  <a:lnTo>
                    <a:pt x="623" y="565"/>
                  </a:lnTo>
                  <a:lnTo>
                    <a:pt x="623" y="565"/>
                  </a:lnTo>
                  <a:lnTo>
                    <a:pt x="627" y="562"/>
                  </a:lnTo>
                  <a:lnTo>
                    <a:pt x="630" y="558"/>
                  </a:lnTo>
                  <a:lnTo>
                    <a:pt x="636" y="548"/>
                  </a:lnTo>
                  <a:lnTo>
                    <a:pt x="641" y="537"/>
                  </a:lnTo>
                  <a:lnTo>
                    <a:pt x="646" y="524"/>
                  </a:lnTo>
                  <a:lnTo>
                    <a:pt x="652" y="502"/>
                  </a:lnTo>
                  <a:lnTo>
                    <a:pt x="655" y="493"/>
                  </a:lnTo>
                  <a:lnTo>
                    <a:pt x="981" y="426"/>
                  </a:lnTo>
                  <a:lnTo>
                    <a:pt x="981" y="426"/>
                  </a:lnTo>
                  <a:lnTo>
                    <a:pt x="986" y="437"/>
                  </a:lnTo>
                  <a:lnTo>
                    <a:pt x="991" y="447"/>
                  </a:lnTo>
                  <a:lnTo>
                    <a:pt x="999" y="457"/>
                  </a:lnTo>
                  <a:lnTo>
                    <a:pt x="999" y="457"/>
                  </a:lnTo>
                  <a:lnTo>
                    <a:pt x="1004" y="461"/>
                  </a:lnTo>
                  <a:lnTo>
                    <a:pt x="1011" y="464"/>
                  </a:lnTo>
                  <a:lnTo>
                    <a:pt x="1019" y="467"/>
                  </a:lnTo>
                  <a:lnTo>
                    <a:pt x="1026" y="469"/>
                  </a:lnTo>
                  <a:lnTo>
                    <a:pt x="1035" y="471"/>
                  </a:lnTo>
                  <a:lnTo>
                    <a:pt x="1042" y="472"/>
                  </a:lnTo>
                  <a:lnTo>
                    <a:pt x="1049" y="471"/>
                  </a:lnTo>
                  <a:lnTo>
                    <a:pt x="1056" y="469"/>
                  </a:lnTo>
                  <a:lnTo>
                    <a:pt x="1056" y="469"/>
                  </a:lnTo>
                  <a:lnTo>
                    <a:pt x="1058" y="468"/>
                  </a:lnTo>
                  <a:lnTo>
                    <a:pt x="1062" y="466"/>
                  </a:lnTo>
                  <a:lnTo>
                    <a:pt x="1068" y="458"/>
                  </a:lnTo>
                  <a:lnTo>
                    <a:pt x="1074" y="448"/>
                  </a:lnTo>
                  <a:lnTo>
                    <a:pt x="1080" y="437"/>
                  </a:lnTo>
                  <a:lnTo>
                    <a:pt x="1090" y="415"/>
                  </a:lnTo>
                  <a:lnTo>
                    <a:pt x="1094" y="408"/>
                  </a:lnTo>
                  <a:lnTo>
                    <a:pt x="1095" y="403"/>
                  </a:lnTo>
                  <a:lnTo>
                    <a:pt x="1095" y="403"/>
                  </a:lnTo>
                  <a:lnTo>
                    <a:pt x="1096" y="393"/>
                  </a:lnTo>
                  <a:lnTo>
                    <a:pt x="1097" y="390"/>
                  </a:lnTo>
                  <a:lnTo>
                    <a:pt x="1097" y="390"/>
                  </a:lnTo>
                  <a:lnTo>
                    <a:pt x="1128" y="376"/>
                  </a:lnTo>
                  <a:lnTo>
                    <a:pt x="1150" y="364"/>
                  </a:lnTo>
                  <a:lnTo>
                    <a:pt x="1157" y="360"/>
                  </a:lnTo>
                  <a:lnTo>
                    <a:pt x="1161" y="357"/>
                  </a:lnTo>
                  <a:lnTo>
                    <a:pt x="1161" y="357"/>
                  </a:lnTo>
                  <a:lnTo>
                    <a:pt x="1166" y="348"/>
                  </a:lnTo>
                  <a:lnTo>
                    <a:pt x="1173" y="334"/>
                  </a:lnTo>
                  <a:lnTo>
                    <a:pt x="1179" y="321"/>
                  </a:lnTo>
                  <a:lnTo>
                    <a:pt x="1182" y="315"/>
                  </a:lnTo>
                  <a:lnTo>
                    <a:pt x="1182" y="310"/>
                  </a:lnTo>
                  <a:lnTo>
                    <a:pt x="1182" y="310"/>
                  </a:lnTo>
                  <a:lnTo>
                    <a:pt x="1181" y="298"/>
                  </a:lnTo>
                  <a:lnTo>
                    <a:pt x="1179" y="293"/>
                  </a:lnTo>
                  <a:lnTo>
                    <a:pt x="1172" y="287"/>
                  </a:lnTo>
                  <a:lnTo>
                    <a:pt x="1172" y="287"/>
                  </a:lnTo>
                  <a:lnTo>
                    <a:pt x="1167" y="249"/>
                  </a:lnTo>
                  <a:lnTo>
                    <a:pt x="1162" y="221"/>
                  </a:lnTo>
                  <a:lnTo>
                    <a:pt x="1160" y="209"/>
                  </a:lnTo>
                  <a:lnTo>
                    <a:pt x="1157" y="207"/>
                  </a:lnTo>
                  <a:lnTo>
                    <a:pt x="1156" y="205"/>
                  </a:lnTo>
                  <a:lnTo>
                    <a:pt x="1156" y="205"/>
                  </a:lnTo>
                  <a:lnTo>
                    <a:pt x="1151" y="201"/>
                  </a:lnTo>
                  <a:lnTo>
                    <a:pt x="1148" y="197"/>
                  </a:lnTo>
                  <a:lnTo>
                    <a:pt x="1144" y="195"/>
                  </a:lnTo>
                  <a:lnTo>
                    <a:pt x="1138" y="192"/>
                  </a:lnTo>
                  <a:lnTo>
                    <a:pt x="1138" y="192"/>
                  </a:lnTo>
                  <a:lnTo>
                    <a:pt x="1124" y="190"/>
                  </a:lnTo>
                  <a:lnTo>
                    <a:pt x="1105" y="189"/>
                  </a:lnTo>
                  <a:lnTo>
                    <a:pt x="1079" y="187"/>
                  </a:lnTo>
                  <a:lnTo>
                    <a:pt x="1079" y="187"/>
                  </a:lnTo>
                  <a:lnTo>
                    <a:pt x="1068" y="170"/>
                  </a:lnTo>
                  <a:lnTo>
                    <a:pt x="1041" y="135"/>
                  </a:lnTo>
                  <a:lnTo>
                    <a:pt x="1025" y="115"/>
                  </a:lnTo>
                  <a:lnTo>
                    <a:pt x="1009" y="97"/>
                  </a:lnTo>
                  <a:lnTo>
                    <a:pt x="997" y="83"/>
                  </a:lnTo>
                  <a:lnTo>
                    <a:pt x="991" y="78"/>
                  </a:lnTo>
                  <a:lnTo>
                    <a:pt x="986" y="76"/>
                  </a:lnTo>
                  <a:lnTo>
                    <a:pt x="986" y="76"/>
                  </a:lnTo>
                  <a:lnTo>
                    <a:pt x="980" y="75"/>
                  </a:lnTo>
                  <a:lnTo>
                    <a:pt x="970" y="73"/>
                  </a:lnTo>
                  <a:lnTo>
                    <a:pt x="940" y="70"/>
                  </a:lnTo>
                  <a:lnTo>
                    <a:pt x="857" y="65"/>
                  </a:lnTo>
                  <a:lnTo>
                    <a:pt x="744" y="61"/>
                  </a:lnTo>
                  <a:lnTo>
                    <a:pt x="721" y="45"/>
                  </a:lnTo>
                  <a:lnTo>
                    <a:pt x="721" y="45"/>
                  </a:lnTo>
                  <a:lnTo>
                    <a:pt x="727" y="38"/>
                  </a:lnTo>
                  <a:lnTo>
                    <a:pt x="731" y="31"/>
                  </a:lnTo>
                  <a:lnTo>
                    <a:pt x="732" y="28"/>
                  </a:lnTo>
                  <a:lnTo>
                    <a:pt x="732" y="24"/>
                  </a:lnTo>
                  <a:lnTo>
                    <a:pt x="732" y="24"/>
                  </a:lnTo>
                  <a:lnTo>
                    <a:pt x="732" y="22"/>
                  </a:lnTo>
                  <a:lnTo>
                    <a:pt x="732" y="20"/>
                  </a:lnTo>
                  <a:lnTo>
                    <a:pt x="733" y="13"/>
                  </a:lnTo>
                  <a:lnTo>
                    <a:pt x="733" y="11"/>
                  </a:lnTo>
                  <a:lnTo>
                    <a:pt x="732" y="9"/>
                  </a:lnTo>
                  <a:lnTo>
                    <a:pt x="730" y="6"/>
                  </a:lnTo>
                  <a:lnTo>
                    <a:pt x="723" y="4"/>
                  </a:lnTo>
                  <a:lnTo>
                    <a:pt x="723" y="4"/>
                  </a:lnTo>
                  <a:lnTo>
                    <a:pt x="710" y="1"/>
                  </a:lnTo>
                  <a:lnTo>
                    <a:pt x="696" y="0"/>
                  </a:lnTo>
                  <a:lnTo>
                    <a:pt x="687" y="0"/>
                  </a:lnTo>
                  <a:lnTo>
                    <a:pt x="684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682" y="5"/>
                  </a:lnTo>
                  <a:lnTo>
                    <a:pt x="678" y="12"/>
                  </a:lnTo>
                  <a:lnTo>
                    <a:pt x="672" y="22"/>
                  </a:lnTo>
                  <a:lnTo>
                    <a:pt x="672" y="22"/>
                  </a:lnTo>
                  <a:lnTo>
                    <a:pt x="672" y="24"/>
                  </a:lnTo>
                  <a:lnTo>
                    <a:pt x="673" y="27"/>
                  </a:lnTo>
                  <a:lnTo>
                    <a:pt x="674" y="33"/>
                  </a:lnTo>
                  <a:lnTo>
                    <a:pt x="674" y="33"/>
                  </a:lnTo>
                  <a:lnTo>
                    <a:pt x="677" y="37"/>
                  </a:lnTo>
                  <a:lnTo>
                    <a:pt x="678" y="38"/>
                  </a:lnTo>
                  <a:lnTo>
                    <a:pt x="678" y="38"/>
                  </a:lnTo>
                  <a:lnTo>
                    <a:pt x="679" y="42"/>
                  </a:lnTo>
                  <a:lnTo>
                    <a:pt x="679" y="45"/>
                  </a:lnTo>
                  <a:lnTo>
                    <a:pt x="678" y="48"/>
                  </a:lnTo>
                  <a:lnTo>
                    <a:pt x="678" y="48"/>
                  </a:lnTo>
                  <a:lnTo>
                    <a:pt x="669" y="55"/>
                  </a:lnTo>
                  <a:lnTo>
                    <a:pt x="665" y="61"/>
                  </a:lnTo>
                  <a:lnTo>
                    <a:pt x="665" y="61"/>
                  </a:lnTo>
                  <a:lnTo>
                    <a:pt x="584" y="67"/>
                  </a:lnTo>
                  <a:lnTo>
                    <a:pt x="525" y="72"/>
                  </a:lnTo>
                  <a:lnTo>
                    <a:pt x="489" y="76"/>
                  </a:lnTo>
                  <a:lnTo>
                    <a:pt x="489" y="76"/>
                  </a:lnTo>
                  <a:lnTo>
                    <a:pt x="482" y="78"/>
                  </a:lnTo>
                  <a:lnTo>
                    <a:pt x="473" y="83"/>
                  </a:lnTo>
                  <a:lnTo>
                    <a:pt x="455" y="97"/>
                  </a:lnTo>
                  <a:lnTo>
                    <a:pt x="425" y="120"/>
                  </a:lnTo>
                  <a:lnTo>
                    <a:pt x="425" y="120"/>
                  </a:lnTo>
                  <a:lnTo>
                    <a:pt x="403" y="141"/>
                  </a:lnTo>
                  <a:lnTo>
                    <a:pt x="368" y="179"/>
                  </a:lnTo>
                  <a:lnTo>
                    <a:pt x="318" y="233"/>
                  </a:lnTo>
                  <a:lnTo>
                    <a:pt x="318" y="233"/>
                  </a:lnTo>
                  <a:close/>
                  <a:moveTo>
                    <a:pt x="461" y="104"/>
                  </a:moveTo>
                  <a:lnTo>
                    <a:pt x="461" y="104"/>
                  </a:lnTo>
                  <a:lnTo>
                    <a:pt x="476" y="99"/>
                  </a:lnTo>
                  <a:lnTo>
                    <a:pt x="492" y="94"/>
                  </a:lnTo>
                  <a:lnTo>
                    <a:pt x="510" y="92"/>
                  </a:lnTo>
                  <a:lnTo>
                    <a:pt x="510" y="92"/>
                  </a:lnTo>
                  <a:lnTo>
                    <a:pt x="555" y="89"/>
                  </a:lnTo>
                  <a:lnTo>
                    <a:pt x="629" y="88"/>
                  </a:lnTo>
                  <a:lnTo>
                    <a:pt x="698" y="88"/>
                  </a:lnTo>
                  <a:lnTo>
                    <a:pt x="732" y="89"/>
                  </a:lnTo>
                  <a:lnTo>
                    <a:pt x="732" y="89"/>
                  </a:lnTo>
                  <a:lnTo>
                    <a:pt x="732" y="91"/>
                  </a:lnTo>
                  <a:lnTo>
                    <a:pt x="731" y="94"/>
                  </a:lnTo>
                  <a:lnTo>
                    <a:pt x="727" y="109"/>
                  </a:lnTo>
                  <a:lnTo>
                    <a:pt x="710" y="151"/>
                  </a:lnTo>
                  <a:lnTo>
                    <a:pt x="692" y="192"/>
                  </a:lnTo>
                  <a:lnTo>
                    <a:pt x="684" y="206"/>
                  </a:lnTo>
                  <a:lnTo>
                    <a:pt x="680" y="213"/>
                  </a:lnTo>
                  <a:lnTo>
                    <a:pt x="680" y="213"/>
                  </a:lnTo>
                  <a:lnTo>
                    <a:pt x="674" y="213"/>
                  </a:lnTo>
                  <a:lnTo>
                    <a:pt x="662" y="214"/>
                  </a:lnTo>
                  <a:lnTo>
                    <a:pt x="628" y="213"/>
                  </a:lnTo>
                  <a:lnTo>
                    <a:pt x="595" y="212"/>
                  </a:lnTo>
                  <a:lnTo>
                    <a:pt x="580" y="209"/>
                  </a:lnTo>
                  <a:lnTo>
                    <a:pt x="580" y="209"/>
                  </a:lnTo>
                  <a:lnTo>
                    <a:pt x="579" y="207"/>
                  </a:lnTo>
                  <a:lnTo>
                    <a:pt x="578" y="203"/>
                  </a:lnTo>
                  <a:lnTo>
                    <a:pt x="575" y="200"/>
                  </a:lnTo>
                  <a:lnTo>
                    <a:pt x="575" y="200"/>
                  </a:lnTo>
                  <a:lnTo>
                    <a:pt x="570" y="197"/>
                  </a:lnTo>
                  <a:lnTo>
                    <a:pt x="564" y="197"/>
                  </a:lnTo>
                  <a:lnTo>
                    <a:pt x="547" y="197"/>
                  </a:lnTo>
                  <a:lnTo>
                    <a:pt x="530" y="198"/>
                  </a:lnTo>
                  <a:lnTo>
                    <a:pt x="520" y="200"/>
                  </a:lnTo>
                  <a:lnTo>
                    <a:pt x="520" y="200"/>
                  </a:lnTo>
                  <a:lnTo>
                    <a:pt x="517" y="202"/>
                  </a:lnTo>
                  <a:lnTo>
                    <a:pt x="514" y="205"/>
                  </a:lnTo>
                  <a:lnTo>
                    <a:pt x="510" y="209"/>
                  </a:lnTo>
                  <a:lnTo>
                    <a:pt x="346" y="223"/>
                  </a:lnTo>
                  <a:lnTo>
                    <a:pt x="461" y="104"/>
                  </a:lnTo>
                  <a:close/>
                  <a:moveTo>
                    <a:pt x="93" y="312"/>
                  </a:moveTo>
                  <a:lnTo>
                    <a:pt x="80" y="370"/>
                  </a:lnTo>
                  <a:lnTo>
                    <a:pt x="26" y="366"/>
                  </a:lnTo>
                  <a:lnTo>
                    <a:pt x="26" y="366"/>
                  </a:lnTo>
                  <a:lnTo>
                    <a:pt x="27" y="349"/>
                  </a:lnTo>
                  <a:lnTo>
                    <a:pt x="28" y="337"/>
                  </a:lnTo>
                  <a:lnTo>
                    <a:pt x="28" y="328"/>
                  </a:lnTo>
                  <a:lnTo>
                    <a:pt x="28" y="328"/>
                  </a:lnTo>
                  <a:lnTo>
                    <a:pt x="39" y="303"/>
                  </a:lnTo>
                  <a:lnTo>
                    <a:pt x="91" y="305"/>
                  </a:lnTo>
                  <a:lnTo>
                    <a:pt x="93" y="312"/>
                  </a:lnTo>
                  <a:close/>
                  <a:moveTo>
                    <a:pt x="294" y="312"/>
                  </a:moveTo>
                  <a:lnTo>
                    <a:pt x="294" y="312"/>
                  </a:lnTo>
                  <a:lnTo>
                    <a:pt x="299" y="312"/>
                  </a:lnTo>
                  <a:lnTo>
                    <a:pt x="314" y="312"/>
                  </a:lnTo>
                  <a:lnTo>
                    <a:pt x="358" y="315"/>
                  </a:lnTo>
                  <a:lnTo>
                    <a:pt x="428" y="321"/>
                  </a:lnTo>
                  <a:lnTo>
                    <a:pt x="428" y="321"/>
                  </a:lnTo>
                  <a:lnTo>
                    <a:pt x="437" y="321"/>
                  </a:lnTo>
                  <a:lnTo>
                    <a:pt x="437" y="321"/>
                  </a:lnTo>
                  <a:lnTo>
                    <a:pt x="440" y="323"/>
                  </a:lnTo>
                  <a:lnTo>
                    <a:pt x="440" y="323"/>
                  </a:lnTo>
                  <a:lnTo>
                    <a:pt x="441" y="325"/>
                  </a:lnTo>
                  <a:lnTo>
                    <a:pt x="443" y="327"/>
                  </a:lnTo>
                  <a:lnTo>
                    <a:pt x="444" y="334"/>
                  </a:lnTo>
                  <a:lnTo>
                    <a:pt x="445" y="357"/>
                  </a:lnTo>
                  <a:lnTo>
                    <a:pt x="446" y="390"/>
                  </a:lnTo>
                  <a:lnTo>
                    <a:pt x="446" y="390"/>
                  </a:lnTo>
                  <a:lnTo>
                    <a:pt x="439" y="392"/>
                  </a:lnTo>
                  <a:lnTo>
                    <a:pt x="425" y="393"/>
                  </a:lnTo>
                  <a:lnTo>
                    <a:pt x="405" y="396"/>
                  </a:lnTo>
                  <a:lnTo>
                    <a:pt x="276" y="387"/>
                  </a:lnTo>
                  <a:lnTo>
                    <a:pt x="276" y="387"/>
                  </a:lnTo>
                  <a:lnTo>
                    <a:pt x="294" y="312"/>
                  </a:lnTo>
                  <a:lnTo>
                    <a:pt x="294" y="312"/>
                  </a:lnTo>
                  <a:close/>
                  <a:moveTo>
                    <a:pt x="775" y="102"/>
                  </a:moveTo>
                  <a:lnTo>
                    <a:pt x="845" y="97"/>
                  </a:lnTo>
                  <a:lnTo>
                    <a:pt x="847" y="107"/>
                  </a:lnTo>
                  <a:lnTo>
                    <a:pt x="847" y="107"/>
                  </a:lnTo>
                  <a:lnTo>
                    <a:pt x="853" y="121"/>
                  </a:lnTo>
                  <a:lnTo>
                    <a:pt x="861" y="143"/>
                  </a:lnTo>
                  <a:lnTo>
                    <a:pt x="861" y="143"/>
                  </a:lnTo>
                  <a:lnTo>
                    <a:pt x="862" y="159"/>
                  </a:lnTo>
                  <a:lnTo>
                    <a:pt x="862" y="183"/>
                  </a:lnTo>
                  <a:lnTo>
                    <a:pt x="863" y="216"/>
                  </a:lnTo>
                  <a:lnTo>
                    <a:pt x="726" y="230"/>
                  </a:lnTo>
                  <a:lnTo>
                    <a:pt x="775" y="102"/>
                  </a:lnTo>
                  <a:close/>
                  <a:moveTo>
                    <a:pt x="880" y="102"/>
                  </a:moveTo>
                  <a:lnTo>
                    <a:pt x="880" y="97"/>
                  </a:lnTo>
                  <a:lnTo>
                    <a:pt x="978" y="99"/>
                  </a:lnTo>
                  <a:lnTo>
                    <a:pt x="978" y="99"/>
                  </a:lnTo>
                  <a:lnTo>
                    <a:pt x="985" y="103"/>
                  </a:lnTo>
                  <a:lnTo>
                    <a:pt x="991" y="108"/>
                  </a:lnTo>
                  <a:lnTo>
                    <a:pt x="997" y="115"/>
                  </a:lnTo>
                  <a:lnTo>
                    <a:pt x="997" y="115"/>
                  </a:lnTo>
                  <a:lnTo>
                    <a:pt x="1000" y="121"/>
                  </a:lnTo>
                  <a:lnTo>
                    <a:pt x="1005" y="132"/>
                  </a:lnTo>
                  <a:lnTo>
                    <a:pt x="1016" y="163"/>
                  </a:lnTo>
                  <a:lnTo>
                    <a:pt x="1030" y="202"/>
                  </a:lnTo>
                  <a:lnTo>
                    <a:pt x="899" y="213"/>
                  </a:lnTo>
                  <a:lnTo>
                    <a:pt x="899" y="202"/>
                  </a:lnTo>
                  <a:lnTo>
                    <a:pt x="899" y="181"/>
                  </a:lnTo>
                  <a:lnTo>
                    <a:pt x="880" y="102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4D7FBB92-34AF-4FF1-8702-0C9DF0A758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6774" y="4149245"/>
              <a:ext cx="870972" cy="1831099"/>
            </a:xfrm>
            <a:custGeom>
              <a:avLst/>
              <a:gdLst>
                <a:gd name="T0" fmla="*/ 201 w 762"/>
                <a:gd name="T1" fmla="*/ 40 h 1602"/>
                <a:gd name="T2" fmla="*/ 118 w 762"/>
                <a:gd name="T3" fmla="*/ 58 h 1602"/>
                <a:gd name="T4" fmla="*/ 92 w 762"/>
                <a:gd name="T5" fmla="*/ 110 h 1602"/>
                <a:gd name="T6" fmla="*/ 111 w 762"/>
                <a:gd name="T7" fmla="*/ 168 h 1602"/>
                <a:gd name="T8" fmla="*/ 111 w 762"/>
                <a:gd name="T9" fmla="*/ 193 h 1602"/>
                <a:gd name="T10" fmla="*/ 119 w 762"/>
                <a:gd name="T11" fmla="*/ 212 h 1602"/>
                <a:gd name="T12" fmla="*/ 113 w 762"/>
                <a:gd name="T13" fmla="*/ 237 h 1602"/>
                <a:gd name="T14" fmla="*/ 85 w 762"/>
                <a:gd name="T15" fmla="*/ 280 h 1602"/>
                <a:gd name="T16" fmla="*/ 38 w 762"/>
                <a:gd name="T17" fmla="*/ 344 h 1602"/>
                <a:gd name="T18" fmla="*/ 0 w 762"/>
                <a:gd name="T19" fmla="*/ 467 h 1602"/>
                <a:gd name="T20" fmla="*/ 55 w 762"/>
                <a:gd name="T21" fmla="*/ 663 h 1602"/>
                <a:gd name="T22" fmla="*/ 68 w 762"/>
                <a:gd name="T23" fmla="*/ 741 h 1602"/>
                <a:gd name="T24" fmla="*/ 104 w 762"/>
                <a:gd name="T25" fmla="*/ 822 h 1602"/>
                <a:gd name="T26" fmla="*/ 119 w 762"/>
                <a:gd name="T27" fmla="*/ 996 h 1602"/>
                <a:gd name="T28" fmla="*/ 147 w 762"/>
                <a:gd name="T29" fmla="*/ 1282 h 1602"/>
                <a:gd name="T30" fmla="*/ 143 w 762"/>
                <a:gd name="T31" fmla="*/ 1365 h 1602"/>
                <a:gd name="T32" fmla="*/ 188 w 762"/>
                <a:gd name="T33" fmla="*/ 1551 h 1602"/>
                <a:gd name="T34" fmla="*/ 201 w 762"/>
                <a:gd name="T35" fmla="*/ 1583 h 1602"/>
                <a:gd name="T36" fmla="*/ 337 w 762"/>
                <a:gd name="T37" fmla="*/ 1602 h 1602"/>
                <a:gd name="T38" fmla="*/ 399 w 762"/>
                <a:gd name="T39" fmla="*/ 1592 h 1602"/>
                <a:gd name="T40" fmla="*/ 451 w 762"/>
                <a:gd name="T41" fmla="*/ 1583 h 1602"/>
                <a:gd name="T42" fmla="*/ 512 w 762"/>
                <a:gd name="T43" fmla="*/ 1557 h 1602"/>
                <a:gd name="T44" fmla="*/ 514 w 762"/>
                <a:gd name="T45" fmla="*/ 1538 h 1602"/>
                <a:gd name="T46" fmla="*/ 462 w 762"/>
                <a:gd name="T47" fmla="*/ 1528 h 1602"/>
                <a:gd name="T48" fmla="*/ 421 w 762"/>
                <a:gd name="T49" fmla="*/ 1494 h 1602"/>
                <a:gd name="T50" fmla="*/ 407 w 762"/>
                <a:gd name="T51" fmla="*/ 1411 h 1602"/>
                <a:gd name="T52" fmla="*/ 434 w 762"/>
                <a:gd name="T53" fmla="*/ 1294 h 1602"/>
                <a:gd name="T54" fmla="*/ 470 w 762"/>
                <a:gd name="T55" fmla="*/ 1165 h 1602"/>
                <a:gd name="T56" fmla="*/ 470 w 762"/>
                <a:gd name="T57" fmla="*/ 1115 h 1602"/>
                <a:gd name="T58" fmla="*/ 455 w 762"/>
                <a:gd name="T59" fmla="*/ 714 h 1602"/>
                <a:gd name="T60" fmla="*/ 442 w 762"/>
                <a:gd name="T61" fmla="*/ 659 h 1602"/>
                <a:gd name="T62" fmla="*/ 490 w 762"/>
                <a:gd name="T63" fmla="*/ 380 h 1602"/>
                <a:gd name="T64" fmla="*/ 570 w 762"/>
                <a:gd name="T65" fmla="*/ 338 h 1602"/>
                <a:gd name="T66" fmla="*/ 629 w 762"/>
                <a:gd name="T67" fmla="*/ 266 h 1602"/>
                <a:gd name="T68" fmla="*/ 686 w 762"/>
                <a:gd name="T69" fmla="*/ 164 h 1602"/>
                <a:gd name="T70" fmla="*/ 741 w 762"/>
                <a:gd name="T71" fmla="*/ 96 h 1602"/>
                <a:gd name="T72" fmla="*/ 756 w 762"/>
                <a:gd name="T73" fmla="*/ 71 h 1602"/>
                <a:gd name="T74" fmla="*/ 747 w 762"/>
                <a:gd name="T75" fmla="*/ 39 h 1602"/>
                <a:gd name="T76" fmla="*/ 726 w 762"/>
                <a:gd name="T77" fmla="*/ 36 h 1602"/>
                <a:gd name="T78" fmla="*/ 731 w 762"/>
                <a:gd name="T79" fmla="*/ 2 h 1602"/>
                <a:gd name="T80" fmla="*/ 701 w 762"/>
                <a:gd name="T81" fmla="*/ 14 h 1602"/>
                <a:gd name="T82" fmla="*/ 689 w 762"/>
                <a:gd name="T83" fmla="*/ 6 h 1602"/>
                <a:gd name="T84" fmla="*/ 668 w 762"/>
                <a:gd name="T85" fmla="*/ 50 h 1602"/>
                <a:gd name="T86" fmla="*/ 629 w 762"/>
                <a:gd name="T87" fmla="*/ 55 h 1602"/>
                <a:gd name="T88" fmla="*/ 627 w 762"/>
                <a:gd name="T89" fmla="*/ 99 h 1602"/>
                <a:gd name="T90" fmla="*/ 628 w 762"/>
                <a:gd name="T91" fmla="*/ 140 h 1602"/>
                <a:gd name="T92" fmla="*/ 599 w 762"/>
                <a:gd name="T93" fmla="*/ 189 h 1602"/>
                <a:gd name="T94" fmla="*/ 462 w 762"/>
                <a:gd name="T95" fmla="*/ 258 h 1602"/>
                <a:gd name="T96" fmla="*/ 354 w 762"/>
                <a:gd name="T97" fmla="*/ 280 h 1602"/>
                <a:gd name="T98" fmla="*/ 279 w 762"/>
                <a:gd name="T99" fmla="*/ 272 h 1602"/>
                <a:gd name="T100" fmla="*/ 242 w 762"/>
                <a:gd name="T101" fmla="*/ 242 h 1602"/>
                <a:gd name="T102" fmla="*/ 273 w 762"/>
                <a:gd name="T103" fmla="*/ 218 h 1602"/>
                <a:gd name="T104" fmla="*/ 273 w 762"/>
                <a:gd name="T105" fmla="*/ 199 h 1602"/>
                <a:gd name="T106" fmla="*/ 288 w 762"/>
                <a:gd name="T107" fmla="*/ 158 h 1602"/>
                <a:gd name="T108" fmla="*/ 266 w 762"/>
                <a:gd name="T109" fmla="*/ 134 h 1602"/>
                <a:gd name="T110" fmla="*/ 255 w 762"/>
                <a:gd name="T111" fmla="*/ 54 h 1602"/>
                <a:gd name="T112" fmla="*/ 235 w 762"/>
                <a:gd name="T113" fmla="*/ 44 h 1602"/>
                <a:gd name="T114" fmla="*/ 290 w 762"/>
                <a:gd name="T115" fmla="*/ 1248 h 1602"/>
                <a:gd name="T116" fmla="*/ 309 w 762"/>
                <a:gd name="T117" fmla="*/ 1305 h 1602"/>
                <a:gd name="T118" fmla="*/ 288 w 762"/>
                <a:gd name="T119" fmla="*/ 1356 h 1602"/>
                <a:gd name="T120" fmla="*/ 284 w 762"/>
                <a:gd name="T121" fmla="*/ 1450 h 1602"/>
                <a:gd name="T122" fmla="*/ 263 w 762"/>
                <a:gd name="T123" fmla="*/ 1377 h 1602"/>
                <a:gd name="T124" fmla="*/ 273 w 762"/>
                <a:gd name="T125" fmla="*/ 1222 h 1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2" h="1602">
                  <a:moveTo>
                    <a:pt x="235" y="44"/>
                  </a:moveTo>
                  <a:lnTo>
                    <a:pt x="235" y="44"/>
                  </a:lnTo>
                  <a:lnTo>
                    <a:pt x="221" y="37"/>
                  </a:lnTo>
                  <a:lnTo>
                    <a:pt x="215" y="36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01" y="40"/>
                  </a:lnTo>
                  <a:lnTo>
                    <a:pt x="190" y="40"/>
                  </a:lnTo>
                  <a:lnTo>
                    <a:pt x="176" y="41"/>
                  </a:lnTo>
                  <a:lnTo>
                    <a:pt x="160" y="42"/>
                  </a:lnTo>
                  <a:lnTo>
                    <a:pt x="142" y="46"/>
                  </a:lnTo>
                  <a:lnTo>
                    <a:pt x="134" y="49"/>
                  </a:lnTo>
                  <a:lnTo>
                    <a:pt x="126" y="52"/>
                  </a:lnTo>
                  <a:lnTo>
                    <a:pt x="118" y="58"/>
                  </a:lnTo>
                  <a:lnTo>
                    <a:pt x="112" y="64"/>
                  </a:lnTo>
                  <a:lnTo>
                    <a:pt x="106" y="70"/>
                  </a:lnTo>
                  <a:lnTo>
                    <a:pt x="101" y="79"/>
                  </a:lnTo>
                  <a:lnTo>
                    <a:pt x="101" y="79"/>
                  </a:lnTo>
                  <a:lnTo>
                    <a:pt x="97" y="89"/>
                  </a:lnTo>
                  <a:lnTo>
                    <a:pt x="94" y="100"/>
                  </a:lnTo>
                  <a:lnTo>
                    <a:pt x="92" y="110"/>
                  </a:lnTo>
                  <a:lnTo>
                    <a:pt x="92" y="120"/>
                  </a:lnTo>
                  <a:lnTo>
                    <a:pt x="92" y="137"/>
                  </a:lnTo>
                  <a:lnTo>
                    <a:pt x="93" y="144"/>
                  </a:lnTo>
                  <a:lnTo>
                    <a:pt x="101" y="163"/>
                  </a:lnTo>
                  <a:lnTo>
                    <a:pt x="101" y="163"/>
                  </a:lnTo>
                  <a:lnTo>
                    <a:pt x="107" y="164"/>
                  </a:lnTo>
                  <a:lnTo>
                    <a:pt x="111" y="168"/>
                  </a:lnTo>
                  <a:lnTo>
                    <a:pt x="111" y="169"/>
                  </a:lnTo>
                  <a:lnTo>
                    <a:pt x="109" y="172"/>
                  </a:lnTo>
                  <a:lnTo>
                    <a:pt x="109" y="172"/>
                  </a:lnTo>
                  <a:lnTo>
                    <a:pt x="109" y="174"/>
                  </a:lnTo>
                  <a:lnTo>
                    <a:pt x="108" y="178"/>
                  </a:lnTo>
                  <a:lnTo>
                    <a:pt x="109" y="186"/>
                  </a:lnTo>
                  <a:lnTo>
                    <a:pt x="111" y="193"/>
                  </a:lnTo>
                  <a:lnTo>
                    <a:pt x="111" y="197"/>
                  </a:lnTo>
                  <a:lnTo>
                    <a:pt x="109" y="199"/>
                  </a:lnTo>
                  <a:lnTo>
                    <a:pt x="109" y="199"/>
                  </a:lnTo>
                  <a:lnTo>
                    <a:pt x="109" y="201"/>
                  </a:lnTo>
                  <a:lnTo>
                    <a:pt x="111" y="203"/>
                  </a:lnTo>
                  <a:lnTo>
                    <a:pt x="114" y="207"/>
                  </a:lnTo>
                  <a:lnTo>
                    <a:pt x="119" y="212"/>
                  </a:lnTo>
                  <a:lnTo>
                    <a:pt x="119" y="214"/>
                  </a:lnTo>
                  <a:lnTo>
                    <a:pt x="119" y="217"/>
                  </a:lnTo>
                  <a:lnTo>
                    <a:pt x="119" y="217"/>
                  </a:lnTo>
                  <a:lnTo>
                    <a:pt x="117" y="220"/>
                  </a:lnTo>
                  <a:lnTo>
                    <a:pt x="116" y="223"/>
                  </a:lnTo>
                  <a:lnTo>
                    <a:pt x="114" y="231"/>
                  </a:lnTo>
                  <a:lnTo>
                    <a:pt x="113" y="237"/>
                  </a:lnTo>
                  <a:lnTo>
                    <a:pt x="109" y="245"/>
                  </a:lnTo>
                  <a:lnTo>
                    <a:pt x="109" y="245"/>
                  </a:lnTo>
                  <a:lnTo>
                    <a:pt x="106" y="252"/>
                  </a:lnTo>
                  <a:lnTo>
                    <a:pt x="103" y="261"/>
                  </a:lnTo>
                  <a:lnTo>
                    <a:pt x="101" y="271"/>
                  </a:lnTo>
                  <a:lnTo>
                    <a:pt x="101" y="271"/>
                  </a:lnTo>
                  <a:lnTo>
                    <a:pt x="85" y="280"/>
                  </a:lnTo>
                  <a:lnTo>
                    <a:pt x="55" y="299"/>
                  </a:lnTo>
                  <a:lnTo>
                    <a:pt x="55" y="299"/>
                  </a:lnTo>
                  <a:lnTo>
                    <a:pt x="49" y="304"/>
                  </a:lnTo>
                  <a:lnTo>
                    <a:pt x="45" y="311"/>
                  </a:lnTo>
                  <a:lnTo>
                    <a:pt x="42" y="320"/>
                  </a:lnTo>
                  <a:lnTo>
                    <a:pt x="40" y="329"/>
                  </a:lnTo>
                  <a:lnTo>
                    <a:pt x="38" y="344"/>
                  </a:lnTo>
                  <a:lnTo>
                    <a:pt x="38" y="353"/>
                  </a:lnTo>
                  <a:lnTo>
                    <a:pt x="38" y="353"/>
                  </a:lnTo>
                  <a:lnTo>
                    <a:pt x="23" y="400"/>
                  </a:lnTo>
                  <a:lnTo>
                    <a:pt x="11" y="436"/>
                  </a:lnTo>
                  <a:lnTo>
                    <a:pt x="1" y="462"/>
                  </a:lnTo>
                  <a:lnTo>
                    <a:pt x="1" y="462"/>
                  </a:lnTo>
                  <a:lnTo>
                    <a:pt x="0" y="467"/>
                  </a:lnTo>
                  <a:lnTo>
                    <a:pt x="0" y="476"/>
                  </a:lnTo>
                  <a:lnTo>
                    <a:pt x="3" y="488"/>
                  </a:lnTo>
                  <a:lnTo>
                    <a:pt x="5" y="501"/>
                  </a:lnTo>
                  <a:lnTo>
                    <a:pt x="15" y="533"/>
                  </a:lnTo>
                  <a:lnTo>
                    <a:pt x="26" y="569"/>
                  </a:lnTo>
                  <a:lnTo>
                    <a:pt x="48" y="636"/>
                  </a:lnTo>
                  <a:lnTo>
                    <a:pt x="55" y="663"/>
                  </a:lnTo>
                  <a:lnTo>
                    <a:pt x="59" y="678"/>
                  </a:lnTo>
                  <a:lnTo>
                    <a:pt x="59" y="678"/>
                  </a:lnTo>
                  <a:lnTo>
                    <a:pt x="60" y="697"/>
                  </a:lnTo>
                  <a:lnTo>
                    <a:pt x="62" y="717"/>
                  </a:lnTo>
                  <a:lnTo>
                    <a:pt x="64" y="732"/>
                  </a:lnTo>
                  <a:lnTo>
                    <a:pt x="67" y="738"/>
                  </a:lnTo>
                  <a:lnTo>
                    <a:pt x="68" y="741"/>
                  </a:lnTo>
                  <a:lnTo>
                    <a:pt x="68" y="741"/>
                  </a:lnTo>
                  <a:lnTo>
                    <a:pt x="77" y="754"/>
                  </a:lnTo>
                  <a:lnTo>
                    <a:pt x="88" y="777"/>
                  </a:lnTo>
                  <a:lnTo>
                    <a:pt x="99" y="803"/>
                  </a:lnTo>
                  <a:lnTo>
                    <a:pt x="103" y="815"/>
                  </a:lnTo>
                  <a:lnTo>
                    <a:pt x="104" y="822"/>
                  </a:lnTo>
                  <a:lnTo>
                    <a:pt x="104" y="822"/>
                  </a:lnTo>
                  <a:lnTo>
                    <a:pt x="108" y="911"/>
                  </a:lnTo>
                  <a:lnTo>
                    <a:pt x="109" y="963"/>
                  </a:lnTo>
                  <a:lnTo>
                    <a:pt x="109" y="987"/>
                  </a:lnTo>
                  <a:lnTo>
                    <a:pt x="109" y="987"/>
                  </a:lnTo>
                  <a:lnTo>
                    <a:pt x="111" y="988"/>
                  </a:lnTo>
                  <a:lnTo>
                    <a:pt x="114" y="992"/>
                  </a:lnTo>
                  <a:lnTo>
                    <a:pt x="119" y="996"/>
                  </a:lnTo>
                  <a:lnTo>
                    <a:pt x="119" y="996"/>
                  </a:lnTo>
                  <a:lnTo>
                    <a:pt x="128" y="1032"/>
                  </a:lnTo>
                  <a:lnTo>
                    <a:pt x="133" y="1060"/>
                  </a:lnTo>
                  <a:lnTo>
                    <a:pt x="137" y="1077"/>
                  </a:lnTo>
                  <a:lnTo>
                    <a:pt x="137" y="1077"/>
                  </a:lnTo>
                  <a:lnTo>
                    <a:pt x="143" y="1202"/>
                  </a:lnTo>
                  <a:lnTo>
                    <a:pt x="147" y="1282"/>
                  </a:lnTo>
                  <a:lnTo>
                    <a:pt x="147" y="1310"/>
                  </a:lnTo>
                  <a:lnTo>
                    <a:pt x="147" y="1317"/>
                  </a:lnTo>
                  <a:lnTo>
                    <a:pt x="146" y="1321"/>
                  </a:lnTo>
                  <a:lnTo>
                    <a:pt x="146" y="1321"/>
                  </a:lnTo>
                  <a:lnTo>
                    <a:pt x="144" y="1326"/>
                  </a:lnTo>
                  <a:lnTo>
                    <a:pt x="144" y="1336"/>
                  </a:lnTo>
                  <a:lnTo>
                    <a:pt x="143" y="1365"/>
                  </a:lnTo>
                  <a:lnTo>
                    <a:pt x="144" y="1394"/>
                  </a:lnTo>
                  <a:lnTo>
                    <a:pt x="146" y="1411"/>
                  </a:lnTo>
                  <a:lnTo>
                    <a:pt x="146" y="1411"/>
                  </a:lnTo>
                  <a:lnTo>
                    <a:pt x="173" y="1538"/>
                  </a:lnTo>
                  <a:lnTo>
                    <a:pt x="191" y="1547"/>
                  </a:lnTo>
                  <a:lnTo>
                    <a:pt x="191" y="1547"/>
                  </a:lnTo>
                  <a:lnTo>
                    <a:pt x="188" y="1551"/>
                  </a:lnTo>
                  <a:lnTo>
                    <a:pt x="186" y="1554"/>
                  </a:lnTo>
                  <a:lnTo>
                    <a:pt x="183" y="1558"/>
                  </a:lnTo>
                  <a:lnTo>
                    <a:pt x="183" y="1563"/>
                  </a:lnTo>
                  <a:lnTo>
                    <a:pt x="185" y="1570"/>
                  </a:lnTo>
                  <a:lnTo>
                    <a:pt x="191" y="1577"/>
                  </a:lnTo>
                  <a:lnTo>
                    <a:pt x="201" y="1583"/>
                  </a:lnTo>
                  <a:lnTo>
                    <a:pt x="201" y="1583"/>
                  </a:lnTo>
                  <a:lnTo>
                    <a:pt x="207" y="1587"/>
                  </a:lnTo>
                  <a:lnTo>
                    <a:pt x="215" y="1590"/>
                  </a:lnTo>
                  <a:lnTo>
                    <a:pt x="234" y="1595"/>
                  </a:lnTo>
                  <a:lnTo>
                    <a:pt x="255" y="1598"/>
                  </a:lnTo>
                  <a:lnTo>
                    <a:pt x="276" y="1601"/>
                  </a:lnTo>
                  <a:lnTo>
                    <a:pt x="315" y="1602"/>
                  </a:lnTo>
                  <a:lnTo>
                    <a:pt x="337" y="1602"/>
                  </a:lnTo>
                  <a:lnTo>
                    <a:pt x="337" y="1602"/>
                  </a:lnTo>
                  <a:lnTo>
                    <a:pt x="373" y="1598"/>
                  </a:lnTo>
                  <a:lnTo>
                    <a:pt x="392" y="1596"/>
                  </a:lnTo>
                  <a:lnTo>
                    <a:pt x="398" y="1595"/>
                  </a:lnTo>
                  <a:lnTo>
                    <a:pt x="399" y="1593"/>
                  </a:lnTo>
                  <a:lnTo>
                    <a:pt x="399" y="1592"/>
                  </a:lnTo>
                  <a:lnTo>
                    <a:pt x="399" y="1592"/>
                  </a:lnTo>
                  <a:lnTo>
                    <a:pt x="398" y="1587"/>
                  </a:lnTo>
                  <a:lnTo>
                    <a:pt x="398" y="1585"/>
                  </a:lnTo>
                  <a:lnTo>
                    <a:pt x="399" y="1583"/>
                  </a:lnTo>
                  <a:lnTo>
                    <a:pt x="399" y="1583"/>
                  </a:lnTo>
                  <a:lnTo>
                    <a:pt x="412" y="1585"/>
                  </a:lnTo>
                  <a:lnTo>
                    <a:pt x="436" y="1585"/>
                  </a:lnTo>
                  <a:lnTo>
                    <a:pt x="451" y="1583"/>
                  </a:lnTo>
                  <a:lnTo>
                    <a:pt x="465" y="1582"/>
                  </a:lnTo>
                  <a:lnTo>
                    <a:pt x="478" y="1580"/>
                  </a:lnTo>
                  <a:lnTo>
                    <a:pt x="490" y="1575"/>
                  </a:lnTo>
                  <a:lnTo>
                    <a:pt x="490" y="1575"/>
                  </a:lnTo>
                  <a:lnTo>
                    <a:pt x="500" y="1568"/>
                  </a:lnTo>
                  <a:lnTo>
                    <a:pt x="506" y="1562"/>
                  </a:lnTo>
                  <a:lnTo>
                    <a:pt x="512" y="1557"/>
                  </a:lnTo>
                  <a:lnTo>
                    <a:pt x="515" y="1551"/>
                  </a:lnTo>
                  <a:lnTo>
                    <a:pt x="517" y="1546"/>
                  </a:lnTo>
                  <a:lnTo>
                    <a:pt x="519" y="1542"/>
                  </a:lnTo>
                  <a:lnTo>
                    <a:pt x="519" y="1539"/>
                  </a:lnTo>
                  <a:lnTo>
                    <a:pt x="517" y="1538"/>
                  </a:lnTo>
                  <a:lnTo>
                    <a:pt x="517" y="1538"/>
                  </a:lnTo>
                  <a:lnTo>
                    <a:pt x="514" y="1538"/>
                  </a:lnTo>
                  <a:lnTo>
                    <a:pt x="506" y="1536"/>
                  </a:lnTo>
                  <a:lnTo>
                    <a:pt x="496" y="1533"/>
                  </a:lnTo>
                  <a:lnTo>
                    <a:pt x="481" y="1529"/>
                  </a:lnTo>
                  <a:lnTo>
                    <a:pt x="481" y="1529"/>
                  </a:lnTo>
                  <a:lnTo>
                    <a:pt x="473" y="1528"/>
                  </a:lnTo>
                  <a:lnTo>
                    <a:pt x="468" y="1528"/>
                  </a:lnTo>
                  <a:lnTo>
                    <a:pt x="462" y="1528"/>
                  </a:lnTo>
                  <a:lnTo>
                    <a:pt x="460" y="1528"/>
                  </a:lnTo>
                  <a:lnTo>
                    <a:pt x="456" y="1527"/>
                  </a:lnTo>
                  <a:lnTo>
                    <a:pt x="445" y="1521"/>
                  </a:lnTo>
                  <a:lnTo>
                    <a:pt x="445" y="1521"/>
                  </a:lnTo>
                  <a:lnTo>
                    <a:pt x="438" y="1514"/>
                  </a:lnTo>
                  <a:lnTo>
                    <a:pt x="432" y="1508"/>
                  </a:lnTo>
                  <a:lnTo>
                    <a:pt x="421" y="1494"/>
                  </a:lnTo>
                  <a:lnTo>
                    <a:pt x="416" y="1487"/>
                  </a:lnTo>
                  <a:lnTo>
                    <a:pt x="413" y="1479"/>
                  </a:lnTo>
                  <a:lnTo>
                    <a:pt x="411" y="1473"/>
                  </a:lnTo>
                  <a:lnTo>
                    <a:pt x="409" y="1467"/>
                  </a:lnTo>
                  <a:lnTo>
                    <a:pt x="409" y="1467"/>
                  </a:lnTo>
                  <a:lnTo>
                    <a:pt x="407" y="1444"/>
                  </a:lnTo>
                  <a:lnTo>
                    <a:pt x="407" y="1411"/>
                  </a:lnTo>
                  <a:lnTo>
                    <a:pt x="407" y="1379"/>
                  </a:lnTo>
                  <a:lnTo>
                    <a:pt x="408" y="1366"/>
                  </a:lnTo>
                  <a:lnTo>
                    <a:pt x="409" y="1357"/>
                  </a:lnTo>
                  <a:lnTo>
                    <a:pt x="409" y="1357"/>
                  </a:lnTo>
                  <a:lnTo>
                    <a:pt x="414" y="1340"/>
                  </a:lnTo>
                  <a:lnTo>
                    <a:pt x="424" y="1317"/>
                  </a:lnTo>
                  <a:lnTo>
                    <a:pt x="434" y="1294"/>
                  </a:lnTo>
                  <a:lnTo>
                    <a:pt x="445" y="1276"/>
                  </a:lnTo>
                  <a:lnTo>
                    <a:pt x="445" y="1276"/>
                  </a:lnTo>
                  <a:lnTo>
                    <a:pt x="450" y="1264"/>
                  </a:lnTo>
                  <a:lnTo>
                    <a:pt x="455" y="1244"/>
                  </a:lnTo>
                  <a:lnTo>
                    <a:pt x="461" y="1219"/>
                  </a:lnTo>
                  <a:lnTo>
                    <a:pt x="466" y="1192"/>
                  </a:lnTo>
                  <a:lnTo>
                    <a:pt x="470" y="1165"/>
                  </a:lnTo>
                  <a:lnTo>
                    <a:pt x="472" y="1143"/>
                  </a:lnTo>
                  <a:lnTo>
                    <a:pt x="473" y="1127"/>
                  </a:lnTo>
                  <a:lnTo>
                    <a:pt x="473" y="1124"/>
                  </a:lnTo>
                  <a:lnTo>
                    <a:pt x="472" y="1122"/>
                  </a:lnTo>
                  <a:lnTo>
                    <a:pt x="472" y="1122"/>
                  </a:lnTo>
                  <a:lnTo>
                    <a:pt x="471" y="1120"/>
                  </a:lnTo>
                  <a:lnTo>
                    <a:pt x="470" y="1115"/>
                  </a:lnTo>
                  <a:lnTo>
                    <a:pt x="467" y="1096"/>
                  </a:lnTo>
                  <a:lnTo>
                    <a:pt x="461" y="1037"/>
                  </a:lnTo>
                  <a:lnTo>
                    <a:pt x="455" y="950"/>
                  </a:lnTo>
                  <a:lnTo>
                    <a:pt x="445" y="742"/>
                  </a:lnTo>
                  <a:lnTo>
                    <a:pt x="445" y="742"/>
                  </a:lnTo>
                  <a:lnTo>
                    <a:pt x="455" y="714"/>
                  </a:lnTo>
                  <a:lnTo>
                    <a:pt x="455" y="714"/>
                  </a:lnTo>
                  <a:lnTo>
                    <a:pt x="455" y="711"/>
                  </a:lnTo>
                  <a:lnTo>
                    <a:pt x="455" y="704"/>
                  </a:lnTo>
                  <a:lnTo>
                    <a:pt x="453" y="693"/>
                  </a:lnTo>
                  <a:lnTo>
                    <a:pt x="450" y="680"/>
                  </a:lnTo>
                  <a:lnTo>
                    <a:pt x="445" y="669"/>
                  </a:lnTo>
                  <a:lnTo>
                    <a:pt x="445" y="669"/>
                  </a:lnTo>
                  <a:lnTo>
                    <a:pt x="442" y="659"/>
                  </a:lnTo>
                  <a:lnTo>
                    <a:pt x="437" y="639"/>
                  </a:lnTo>
                  <a:lnTo>
                    <a:pt x="424" y="584"/>
                  </a:lnTo>
                  <a:lnTo>
                    <a:pt x="409" y="507"/>
                  </a:lnTo>
                  <a:lnTo>
                    <a:pt x="399" y="425"/>
                  </a:lnTo>
                  <a:lnTo>
                    <a:pt x="399" y="425"/>
                  </a:lnTo>
                  <a:lnTo>
                    <a:pt x="442" y="404"/>
                  </a:lnTo>
                  <a:lnTo>
                    <a:pt x="490" y="380"/>
                  </a:lnTo>
                  <a:lnTo>
                    <a:pt x="490" y="380"/>
                  </a:lnTo>
                  <a:lnTo>
                    <a:pt x="512" y="366"/>
                  </a:lnTo>
                  <a:lnTo>
                    <a:pt x="525" y="359"/>
                  </a:lnTo>
                  <a:lnTo>
                    <a:pt x="536" y="353"/>
                  </a:lnTo>
                  <a:lnTo>
                    <a:pt x="536" y="353"/>
                  </a:lnTo>
                  <a:lnTo>
                    <a:pt x="550" y="346"/>
                  </a:lnTo>
                  <a:lnTo>
                    <a:pt x="570" y="338"/>
                  </a:lnTo>
                  <a:lnTo>
                    <a:pt x="579" y="333"/>
                  </a:lnTo>
                  <a:lnTo>
                    <a:pt x="588" y="328"/>
                  </a:lnTo>
                  <a:lnTo>
                    <a:pt x="595" y="321"/>
                  </a:lnTo>
                  <a:lnTo>
                    <a:pt x="599" y="316"/>
                  </a:lnTo>
                  <a:lnTo>
                    <a:pt x="599" y="316"/>
                  </a:lnTo>
                  <a:lnTo>
                    <a:pt x="610" y="297"/>
                  </a:lnTo>
                  <a:lnTo>
                    <a:pt x="629" y="266"/>
                  </a:lnTo>
                  <a:lnTo>
                    <a:pt x="653" y="226"/>
                  </a:lnTo>
                  <a:lnTo>
                    <a:pt x="653" y="226"/>
                  </a:lnTo>
                  <a:lnTo>
                    <a:pt x="660" y="206"/>
                  </a:lnTo>
                  <a:lnTo>
                    <a:pt x="667" y="189"/>
                  </a:lnTo>
                  <a:lnTo>
                    <a:pt x="672" y="181"/>
                  </a:lnTo>
                  <a:lnTo>
                    <a:pt x="672" y="181"/>
                  </a:lnTo>
                  <a:lnTo>
                    <a:pt x="686" y="164"/>
                  </a:lnTo>
                  <a:lnTo>
                    <a:pt x="698" y="144"/>
                  </a:lnTo>
                  <a:lnTo>
                    <a:pt x="698" y="144"/>
                  </a:lnTo>
                  <a:lnTo>
                    <a:pt x="707" y="130"/>
                  </a:lnTo>
                  <a:lnTo>
                    <a:pt x="712" y="123"/>
                  </a:lnTo>
                  <a:lnTo>
                    <a:pt x="717" y="118"/>
                  </a:lnTo>
                  <a:lnTo>
                    <a:pt x="717" y="118"/>
                  </a:lnTo>
                  <a:lnTo>
                    <a:pt x="741" y="96"/>
                  </a:lnTo>
                  <a:lnTo>
                    <a:pt x="756" y="83"/>
                  </a:lnTo>
                  <a:lnTo>
                    <a:pt x="760" y="76"/>
                  </a:lnTo>
                  <a:lnTo>
                    <a:pt x="762" y="73"/>
                  </a:lnTo>
                  <a:lnTo>
                    <a:pt x="762" y="73"/>
                  </a:lnTo>
                  <a:lnTo>
                    <a:pt x="762" y="71"/>
                  </a:lnTo>
                  <a:lnTo>
                    <a:pt x="761" y="70"/>
                  </a:lnTo>
                  <a:lnTo>
                    <a:pt x="756" y="71"/>
                  </a:lnTo>
                  <a:lnTo>
                    <a:pt x="740" y="78"/>
                  </a:lnTo>
                  <a:lnTo>
                    <a:pt x="717" y="90"/>
                  </a:lnTo>
                  <a:lnTo>
                    <a:pt x="717" y="90"/>
                  </a:lnTo>
                  <a:lnTo>
                    <a:pt x="730" y="69"/>
                  </a:lnTo>
                  <a:lnTo>
                    <a:pt x="745" y="45"/>
                  </a:lnTo>
                  <a:lnTo>
                    <a:pt x="745" y="45"/>
                  </a:lnTo>
                  <a:lnTo>
                    <a:pt x="747" y="39"/>
                  </a:lnTo>
                  <a:lnTo>
                    <a:pt x="751" y="30"/>
                  </a:lnTo>
                  <a:lnTo>
                    <a:pt x="753" y="21"/>
                  </a:lnTo>
                  <a:lnTo>
                    <a:pt x="753" y="19"/>
                  </a:lnTo>
                  <a:lnTo>
                    <a:pt x="753" y="17"/>
                  </a:lnTo>
                  <a:lnTo>
                    <a:pt x="753" y="17"/>
                  </a:lnTo>
                  <a:lnTo>
                    <a:pt x="726" y="36"/>
                  </a:lnTo>
                  <a:lnTo>
                    <a:pt x="726" y="36"/>
                  </a:lnTo>
                  <a:lnTo>
                    <a:pt x="733" y="17"/>
                  </a:lnTo>
                  <a:lnTo>
                    <a:pt x="737" y="5"/>
                  </a:lnTo>
                  <a:lnTo>
                    <a:pt x="737" y="1"/>
                  </a:lnTo>
                  <a:lnTo>
                    <a:pt x="736" y="0"/>
                  </a:lnTo>
                  <a:lnTo>
                    <a:pt x="735" y="0"/>
                  </a:lnTo>
                  <a:lnTo>
                    <a:pt x="735" y="0"/>
                  </a:lnTo>
                  <a:lnTo>
                    <a:pt x="731" y="2"/>
                  </a:lnTo>
                  <a:lnTo>
                    <a:pt x="724" y="7"/>
                  </a:lnTo>
                  <a:lnTo>
                    <a:pt x="709" y="24"/>
                  </a:lnTo>
                  <a:lnTo>
                    <a:pt x="689" y="45"/>
                  </a:lnTo>
                  <a:lnTo>
                    <a:pt x="689" y="45"/>
                  </a:lnTo>
                  <a:lnTo>
                    <a:pt x="693" y="37"/>
                  </a:lnTo>
                  <a:lnTo>
                    <a:pt x="698" y="22"/>
                  </a:lnTo>
                  <a:lnTo>
                    <a:pt x="701" y="14"/>
                  </a:lnTo>
                  <a:lnTo>
                    <a:pt x="702" y="6"/>
                  </a:lnTo>
                  <a:lnTo>
                    <a:pt x="702" y="1"/>
                  </a:lnTo>
                  <a:lnTo>
                    <a:pt x="701" y="0"/>
                  </a:lnTo>
                  <a:lnTo>
                    <a:pt x="698" y="0"/>
                  </a:lnTo>
                  <a:lnTo>
                    <a:pt x="698" y="0"/>
                  </a:lnTo>
                  <a:lnTo>
                    <a:pt x="694" y="2"/>
                  </a:lnTo>
                  <a:lnTo>
                    <a:pt x="689" y="6"/>
                  </a:lnTo>
                  <a:lnTo>
                    <a:pt x="684" y="12"/>
                  </a:lnTo>
                  <a:lnTo>
                    <a:pt x="681" y="19"/>
                  </a:lnTo>
                  <a:lnTo>
                    <a:pt x="674" y="31"/>
                  </a:lnTo>
                  <a:lnTo>
                    <a:pt x="672" y="36"/>
                  </a:lnTo>
                  <a:lnTo>
                    <a:pt x="672" y="36"/>
                  </a:lnTo>
                  <a:lnTo>
                    <a:pt x="671" y="40"/>
                  </a:lnTo>
                  <a:lnTo>
                    <a:pt x="668" y="50"/>
                  </a:lnTo>
                  <a:lnTo>
                    <a:pt x="663" y="64"/>
                  </a:lnTo>
                  <a:lnTo>
                    <a:pt x="644" y="45"/>
                  </a:lnTo>
                  <a:lnTo>
                    <a:pt x="644" y="45"/>
                  </a:lnTo>
                  <a:lnTo>
                    <a:pt x="643" y="45"/>
                  </a:lnTo>
                  <a:lnTo>
                    <a:pt x="640" y="45"/>
                  </a:lnTo>
                  <a:lnTo>
                    <a:pt x="635" y="49"/>
                  </a:lnTo>
                  <a:lnTo>
                    <a:pt x="629" y="55"/>
                  </a:lnTo>
                  <a:lnTo>
                    <a:pt x="628" y="59"/>
                  </a:lnTo>
                  <a:lnTo>
                    <a:pt x="627" y="64"/>
                  </a:lnTo>
                  <a:lnTo>
                    <a:pt x="627" y="64"/>
                  </a:lnTo>
                  <a:lnTo>
                    <a:pt x="625" y="73"/>
                  </a:lnTo>
                  <a:lnTo>
                    <a:pt x="627" y="81"/>
                  </a:lnTo>
                  <a:lnTo>
                    <a:pt x="628" y="90"/>
                  </a:lnTo>
                  <a:lnTo>
                    <a:pt x="627" y="99"/>
                  </a:lnTo>
                  <a:lnTo>
                    <a:pt x="627" y="99"/>
                  </a:lnTo>
                  <a:lnTo>
                    <a:pt x="624" y="109"/>
                  </a:lnTo>
                  <a:lnTo>
                    <a:pt x="624" y="120"/>
                  </a:lnTo>
                  <a:lnTo>
                    <a:pt x="625" y="129"/>
                  </a:lnTo>
                  <a:lnTo>
                    <a:pt x="627" y="135"/>
                  </a:lnTo>
                  <a:lnTo>
                    <a:pt x="627" y="135"/>
                  </a:lnTo>
                  <a:lnTo>
                    <a:pt x="628" y="140"/>
                  </a:lnTo>
                  <a:lnTo>
                    <a:pt x="628" y="145"/>
                  </a:lnTo>
                  <a:lnTo>
                    <a:pt x="627" y="154"/>
                  </a:lnTo>
                  <a:lnTo>
                    <a:pt x="627" y="154"/>
                  </a:lnTo>
                  <a:lnTo>
                    <a:pt x="623" y="159"/>
                  </a:lnTo>
                  <a:lnTo>
                    <a:pt x="615" y="171"/>
                  </a:lnTo>
                  <a:lnTo>
                    <a:pt x="606" y="182"/>
                  </a:lnTo>
                  <a:lnTo>
                    <a:pt x="599" y="189"/>
                  </a:lnTo>
                  <a:lnTo>
                    <a:pt x="599" y="189"/>
                  </a:lnTo>
                  <a:lnTo>
                    <a:pt x="564" y="220"/>
                  </a:lnTo>
                  <a:lnTo>
                    <a:pt x="536" y="245"/>
                  </a:lnTo>
                  <a:lnTo>
                    <a:pt x="536" y="245"/>
                  </a:lnTo>
                  <a:lnTo>
                    <a:pt x="501" y="250"/>
                  </a:lnTo>
                  <a:lnTo>
                    <a:pt x="473" y="255"/>
                  </a:lnTo>
                  <a:lnTo>
                    <a:pt x="462" y="258"/>
                  </a:lnTo>
                  <a:lnTo>
                    <a:pt x="455" y="262"/>
                  </a:lnTo>
                  <a:lnTo>
                    <a:pt x="455" y="262"/>
                  </a:lnTo>
                  <a:lnTo>
                    <a:pt x="446" y="266"/>
                  </a:lnTo>
                  <a:lnTo>
                    <a:pt x="433" y="270"/>
                  </a:lnTo>
                  <a:lnTo>
                    <a:pt x="403" y="276"/>
                  </a:lnTo>
                  <a:lnTo>
                    <a:pt x="373" y="280"/>
                  </a:lnTo>
                  <a:lnTo>
                    <a:pt x="354" y="280"/>
                  </a:lnTo>
                  <a:lnTo>
                    <a:pt x="354" y="280"/>
                  </a:lnTo>
                  <a:lnTo>
                    <a:pt x="314" y="275"/>
                  </a:lnTo>
                  <a:lnTo>
                    <a:pt x="293" y="272"/>
                  </a:lnTo>
                  <a:lnTo>
                    <a:pt x="285" y="271"/>
                  </a:lnTo>
                  <a:lnTo>
                    <a:pt x="283" y="271"/>
                  </a:lnTo>
                  <a:lnTo>
                    <a:pt x="283" y="271"/>
                  </a:lnTo>
                  <a:lnTo>
                    <a:pt x="279" y="272"/>
                  </a:lnTo>
                  <a:lnTo>
                    <a:pt x="273" y="272"/>
                  </a:lnTo>
                  <a:lnTo>
                    <a:pt x="264" y="271"/>
                  </a:lnTo>
                  <a:lnTo>
                    <a:pt x="229" y="270"/>
                  </a:lnTo>
                  <a:lnTo>
                    <a:pt x="231" y="237"/>
                  </a:lnTo>
                  <a:lnTo>
                    <a:pt x="231" y="237"/>
                  </a:lnTo>
                  <a:lnTo>
                    <a:pt x="235" y="240"/>
                  </a:lnTo>
                  <a:lnTo>
                    <a:pt x="242" y="242"/>
                  </a:lnTo>
                  <a:lnTo>
                    <a:pt x="246" y="243"/>
                  </a:lnTo>
                  <a:lnTo>
                    <a:pt x="251" y="243"/>
                  </a:lnTo>
                  <a:lnTo>
                    <a:pt x="255" y="243"/>
                  </a:lnTo>
                  <a:lnTo>
                    <a:pt x="257" y="241"/>
                  </a:lnTo>
                  <a:lnTo>
                    <a:pt x="257" y="241"/>
                  </a:lnTo>
                  <a:lnTo>
                    <a:pt x="273" y="218"/>
                  </a:lnTo>
                  <a:lnTo>
                    <a:pt x="273" y="218"/>
                  </a:lnTo>
                  <a:lnTo>
                    <a:pt x="274" y="214"/>
                  </a:lnTo>
                  <a:lnTo>
                    <a:pt x="275" y="212"/>
                  </a:lnTo>
                  <a:lnTo>
                    <a:pt x="274" y="207"/>
                  </a:lnTo>
                  <a:lnTo>
                    <a:pt x="273" y="202"/>
                  </a:lnTo>
                  <a:lnTo>
                    <a:pt x="273" y="201"/>
                  </a:lnTo>
                  <a:lnTo>
                    <a:pt x="273" y="199"/>
                  </a:lnTo>
                  <a:lnTo>
                    <a:pt x="273" y="199"/>
                  </a:lnTo>
                  <a:lnTo>
                    <a:pt x="274" y="197"/>
                  </a:lnTo>
                  <a:lnTo>
                    <a:pt x="274" y="193"/>
                  </a:lnTo>
                  <a:lnTo>
                    <a:pt x="274" y="183"/>
                  </a:lnTo>
                  <a:lnTo>
                    <a:pt x="273" y="172"/>
                  </a:lnTo>
                  <a:lnTo>
                    <a:pt x="273" y="172"/>
                  </a:lnTo>
                  <a:lnTo>
                    <a:pt x="281" y="164"/>
                  </a:lnTo>
                  <a:lnTo>
                    <a:pt x="288" y="158"/>
                  </a:lnTo>
                  <a:lnTo>
                    <a:pt x="289" y="154"/>
                  </a:lnTo>
                  <a:lnTo>
                    <a:pt x="289" y="152"/>
                  </a:lnTo>
                  <a:lnTo>
                    <a:pt x="289" y="152"/>
                  </a:lnTo>
                  <a:lnTo>
                    <a:pt x="288" y="149"/>
                  </a:lnTo>
                  <a:lnTo>
                    <a:pt x="284" y="147"/>
                  </a:lnTo>
                  <a:lnTo>
                    <a:pt x="276" y="140"/>
                  </a:lnTo>
                  <a:lnTo>
                    <a:pt x="266" y="134"/>
                  </a:lnTo>
                  <a:lnTo>
                    <a:pt x="264" y="81"/>
                  </a:lnTo>
                  <a:lnTo>
                    <a:pt x="255" y="73"/>
                  </a:lnTo>
                  <a:lnTo>
                    <a:pt x="255" y="73"/>
                  </a:lnTo>
                  <a:lnTo>
                    <a:pt x="256" y="70"/>
                  </a:lnTo>
                  <a:lnTo>
                    <a:pt x="256" y="64"/>
                  </a:lnTo>
                  <a:lnTo>
                    <a:pt x="255" y="54"/>
                  </a:lnTo>
                  <a:lnTo>
                    <a:pt x="255" y="54"/>
                  </a:lnTo>
                  <a:lnTo>
                    <a:pt x="254" y="49"/>
                  </a:lnTo>
                  <a:lnTo>
                    <a:pt x="252" y="46"/>
                  </a:lnTo>
                  <a:lnTo>
                    <a:pt x="251" y="45"/>
                  </a:lnTo>
                  <a:lnTo>
                    <a:pt x="249" y="45"/>
                  </a:lnTo>
                  <a:lnTo>
                    <a:pt x="242" y="46"/>
                  </a:lnTo>
                  <a:lnTo>
                    <a:pt x="239" y="46"/>
                  </a:lnTo>
                  <a:lnTo>
                    <a:pt x="235" y="44"/>
                  </a:lnTo>
                  <a:lnTo>
                    <a:pt x="235" y="44"/>
                  </a:lnTo>
                  <a:close/>
                  <a:moveTo>
                    <a:pt x="273" y="1222"/>
                  </a:moveTo>
                  <a:lnTo>
                    <a:pt x="273" y="1222"/>
                  </a:lnTo>
                  <a:lnTo>
                    <a:pt x="274" y="1220"/>
                  </a:lnTo>
                  <a:lnTo>
                    <a:pt x="275" y="1222"/>
                  </a:lnTo>
                  <a:lnTo>
                    <a:pt x="279" y="1228"/>
                  </a:lnTo>
                  <a:lnTo>
                    <a:pt x="290" y="1248"/>
                  </a:lnTo>
                  <a:lnTo>
                    <a:pt x="301" y="1272"/>
                  </a:lnTo>
                  <a:lnTo>
                    <a:pt x="306" y="1281"/>
                  </a:lnTo>
                  <a:lnTo>
                    <a:pt x="309" y="1284"/>
                  </a:lnTo>
                  <a:lnTo>
                    <a:pt x="309" y="1284"/>
                  </a:lnTo>
                  <a:lnTo>
                    <a:pt x="310" y="1288"/>
                  </a:lnTo>
                  <a:lnTo>
                    <a:pt x="310" y="1296"/>
                  </a:lnTo>
                  <a:lnTo>
                    <a:pt x="309" y="1305"/>
                  </a:lnTo>
                  <a:lnTo>
                    <a:pt x="306" y="1313"/>
                  </a:lnTo>
                  <a:lnTo>
                    <a:pt x="299" y="1333"/>
                  </a:lnTo>
                  <a:lnTo>
                    <a:pt x="295" y="1342"/>
                  </a:lnTo>
                  <a:lnTo>
                    <a:pt x="291" y="1348"/>
                  </a:lnTo>
                  <a:lnTo>
                    <a:pt x="291" y="1348"/>
                  </a:lnTo>
                  <a:lnTo>
                    <a:pt x="289" y="1352"/>
                  </a:lnTo>
                  <a:lnTo>
                    <a:pt x="288" y="1356"/>
                  </a:lnTo>
                  <a:lnTo>
                    <a:pt x="286" y="1370"/>
                  </a:lnTo>
                  <a:lnTo>
                    <a:pt x="286" y="1386"/>
                  </a:lnTo>
                  <a:lnTo>
                    <a:pt x="288" y="1404"/>
                  </a:lnTo>
                  <a:lnTo>
                    <a:pt x="290" y="1434"/>
                  </a:lnTo>
                  <a:lnTo>
                    <a:pt x="291" y="1448"/>
                  </a:lnTo>
                  <a:lnTo>
                    <a:pt x="291" y="1448"/>
                  </a:lnTo>
                  <a:lnTo>
                    <a:pt x="284" y="1450"/>
                  </a:lnTo>
                  <a:lnTo>
                    <a:pt x="278" y="1453"/>
                  </a:lnTo>
                  <a:lnTo>
                    <a:pt x="273" y="1456"/>
                  </a:lnTo>
                  <a:lnTo>
                    <a:pt x="273" y="1456"/>
                  </a:lnTo>
                  <a:lnTo>
                    <a:pt x="273" y="1456"/>
                  </a:lnTo>
                  <a:lnTo>
                    <a:pt x="271" y="1451"/>
                  </a:lnTo>
                  <a:lnTo>
                    <a:pt x="269" y="1434"/>
                  </a:lnTo>
                  <a:lnTo>
                    <a:pt x="263" y="1377"/>
                  </a:lnTo>
                  <a:lnTo>
                    <a:pt x="257" y="1318"/>
                  </a:lnTo>
                  <a:lnTo>
                    <a:pt x="255" y="1284"/>
                  </a:lnTo>
                  <a:lnTo>
                    <a:pt x="255" y="1284"/>
                  </a:lnTo>
                  <a:lnTo>
                    <a:pt x="255" y="1279"/>
                  </a:lnTo>
                  <a:lnTo>
                    <a:pt x="257" y="1271"/>
                  </a:lnTo>
                  <a:lnTo>
                    <a:pt x="263" y="1252"/>
                  </a:lnTo>
                  <a:lnTo>
                    <a:pt x="273" y="1222"/>
                  </a:lnTo>
                  <a:lnTo>
                    <a:pt x="273" y="12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714B6CB3-DCB8-44CB-9017-17EC26C8C3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2773" y="4419600"/>
              <a:ext cx="539584" cy="1566110"/>
            </a:xfrm>
            <a:custGeom>
              <a:avLst/>
              <a:gdLst>
                <a:gd name="T0" fmla="*/ 310 w 410"/>
                <a:gd name="T1" fmla="*/ 523 h 1190"/>
                <a:gd name="T2" fmla="*/ 334 w 410"/>
                <a:gd name="T3" fmla="*/ 518 h 1190"/>
                <a:gd name="T4" fmla="*/ 370 w 410"/>
                <a:gd name="T5" fmla="*/ 479 h 1190"/>
                <a:gd name="T6" fmla="*/ 395 w 410"/>
                <a:gd name="T7" fmla="*/ 460 h 1190"/>
                <a:gd name="T8" fmla="*/ 409 w 410"/>
                <a:gd name="T9" fmla="*/ 449 h 1190"/>
                <a:gd name="T10" fmla="*/ 398 w 410"/>
                <a:gd name="T11" fmla="*/ 429 h 1190"/>
                <a:gd name="T12" fmla="*/ 393 w 410"/>
                <a:gd name="T13" fmla="*/ 388 h 1190"/>
                <a:gd name="T14" fmla="*/ 362 w 410"/>
                <a:gd name="T15" fmla="*/ 374 h 1190"/>
                <a:gd name="T16" fmla="*/ 375 w 410"/>
                <a:gd name="T17" fmla="*/ 294 h 1190"/>
                <a:gd name="T18" fmla="*/ 316 w 410"/>
                <a:gd name="T19" fmla="*/ 213 h 1190"/>
                <a:gd name="T20" fmla="*/ 338 w 410"/>
                <a:gd name="T21" fmla="*/ 162 h 1190"/>
                <a:gd name="T22" fmla="*/ 325 w 410"/>
                <a:gd name="T23" fmla="*/ 149 h 1190"/>
                <a:gd name="T24" fmla="*/ 309 w 410"/>
                <a:gd name="T25" fmla="*/ 89 h 1190"/>
                <a:gd name="T26" fmla="*/ 282 w 410"/>
                <a:gd name="T27" fmla="*/ 67 h 1190"/>
                <a:gd name="T28" fmla="*/ 249 w 410"/>
                <a:gd name="T29" fmla="*/ 45 h 1190"/>
                <a:gd name="T30" fmla="*/ 223 w 410"/>
                <a:gd name="T31" fmla="*/ 50 h 1190"/>
                <a:gd name="T32" fmla="*/ 215 w 410"/>
                <a:gd name="T33" fmla="*/ 64 h 1190"/>
                <a:gd name="T34" fmla="*/ 206 w 410"/>
                <a:gd name="T35" fmla="*/ 82 h 1190"/>
                <a:gd name="T36" fmla="*/ 207 w 410"/>
                <a:gd name="T37" fmla="*/ 97 h 1190"/>
                <a:gd name="T38" fmla="*/ 207 w 410"/>
                <a:gd name="T39" fmla="*/ 143 h 1190"/>
                <a:gd name="T40" fmla="*/ 202 w 410"/>
                <a:gd name="T41" fmla="*/ 164 h 1190"/>
                <a:gd name="T42" fmla="*/ 215 w 410"/>
                <a:gd name="T43" fmla="*/ 188 h 1190"/>
                <a:gd name="T44" fmla="*/ 226 w 410"/>
                <a:gd name="T45" fmla="*/ 200 h 1190"/>
                <a:gd name="T46" fmla="*/ 252 w 410"/>
                <a:gd name="T47" fmla="*/ 225 h 1190"/>
                <a:gd name="T48" fmla="*/ 226 w 410"/>
                <a:gd name="T49" fmla="*/ 239 h 1190"/>
                <a:gd name="T50" fmla="*/ 200 w 410"/>
                <a:gd name="T51" fmla="*/ 237 h 1190"/>
                <a:gd name="T52" fmla="*/ 159 w 410"/>
                <a:gd name="T53" fmla="*/ 184 h 1190"/>
                <a:gd name="T54" fmla="*/ 184 w 410"/>
                <a:gd name="T55" fmla="*/ 147 h 1190"/>
                <a:gd name="T56" fmla="*/ 190 w 410"/>
                <a:gd name="T57" fmla="*/ 119 h 1190"/>
                <a:gd name="T58" fmla="*/ 182 w 410"/>
                <a:gd name="T59" fmla="*/ 98 h 1190"/>
                <a:gd name="T60" fmla="*/ 170 w 410"/>
                <a:gd name="T61" fmla="*/ 53 h 1190"/>
                <a:gd name="T62" fmla="*/ 127 w 410"/>
                <a:gd name="T63" fmla="*/ 9 h 1190"/>
                <a:gd name="T64" fmla="*/ 90 w 410"/>
                <a:gd name="T65" fmla="*/ 0 h 1190"/>
                <a:gd name="T66" fmla="*/ 36 w 410"/>
                <a:gd name="T67" fmla="*/ 19 h 1190"/>
                <a:gd name="T68" fmla="*/ 13 w 410"/>
                <a:gd name="T69" fmla="*/ 76 h 1190"/>
                <a:gd name="T70" fmla="*/ 14 w 410"/>
                <a:gd name="T71" fmla="*/ 117 h 1190"/>
                <a:gd name="T72" fmla="*/ 0 w 410"/>
                <a:gd name="T73" fmla="*/ 134 h 1190"/>
                <a:gd name="T74" fmla="*/ 16 w 410"/>
                <a:gd name="T75" fmla="*/ 198 h 1190"/>
                <a:gd name="T76" fmla="*/ 75 w 410"/>
                <a:gd name="T77" fmla="*/ 176 h 1190"/>
                <a:gd name="T78" fmla="*/ 33 w 410"/>
                <a:gd name="T79" fmla="*/ 222 h 1190"/>
                <a:gd name="T80" fmla="*/ 23 w 410"/>
                <a:gd name="T81" fmla="*/ 286 h 1190"/>
                <a:gd name="T82" fmla="*/ 54 w 410"/>
                <a:gd name="T83" fmla="*/ 511 h 1190"/>
                <a:gd name="T84" fmla="*/ 75 w 410"/>
                <a:gd name="T85" fmla="*/ 633 h 1190"/>
                <a:gd name="T86" fmla="*/ 115 w 410"/>
                <a:gd name="T87" fmla="*/ 755 h 1190"/>
                <a:gd name="T88" fmla="*/ 119 w 410"/>
                <a:gd name="T89" fmla="*/ 818 h 1190"/>
                <a:gd name="T90" fmla="*/ 83 w 410"/>
                <a:gd name="T91" fmla="*/ 921 h 1190"/>
                <a:gd name="T92" fmla="*/ 63 w 410"/>
                <a:gd name="T93" fmla="*/ 1024 h 1190"/>
                <a:gd name="T94" fmla="*/ 47 w 410"/>
                <a:gd name="T95" fmla="*/ 1104 h 1190"/>
                <a:gd name="T96" fmla="*/ 50 w 410"/>
                <a:gd name="T97" fmla="*/ 1146 h 1190"/>
                <a:gd name="T98" fmla="*/ 55 w 410"/>
                <a:gd name="T99" fmla="*/ 1181 h 1190"/>
                <a:gd name="T100" fmla="*/ 136 w 410"/>
                <a:gd name="T101" fmla="*/ 1179 h 1190"/>
                <a:gd name="T102" fmla="*/ 187 w 410"/>
                <a:gd name="T103" fmla="*/ 1190 h 1190"/>
                <a:gd name="T104" fmla="*/ 329 w 410"/>
                <a:gd name="T105" fmla="*/ 1180 h 1190"/>
                <a:gd name="T106" fmla="*/ 340 w 410"/>
                <a:gd name="T107" fmla="*/ 1161 h 1190"/>
                <a:gd name="T108" fmla="*/ 282 w 410"/>
                <a:gd name="T109" fmla="*/ 1130 h 1190"/>
                <a:gd name="T110" fmla="*/ 235 w 410"/>
                <a:gd name="T111" fmla="*/ 1096 h 1190"/>
                <a:gd name="T112" fmla="*/ 243 w 410"/>
                <a:gd name="T113" fmla="*/ 1075 h 1190"/>
                <a:gd name="T114" fmla="*/ 248 w 410"/>
                <a:gd name="T115" fmla="*/ 949 h 1190"/>
                <a:gd name="T116" fmla="*/ 292 w 410"/>
                <a:gd name="T117" fmla="*/ 868 h 1190"/>
                <a:gd name="T118" fmla="*/ 151 w 410"/>
                <a:gd name="T119" fmla="*/ 1075 h 1190"/>
                <a:gd name="T120" fmla="*/ 119 w 410"/>
                <a:gd name="T121" fmla="*/ 1104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0" h="1190">
                  <a:moveTo>
                    <a:pt x="298" y="853"/>
                  </a:moveTo>
                  <a:lnTo>
                    <a:pt x="298" y="853"/>
                  </a:lnTo>
                  <a:lnTo>
                    <a:pt x="300" y="799"/>
                  </a:lnTo>
                  <a:lnTo>
                    <a:pt x="304" y="692"/>
                  </a:lnTo>
                  <a:lnTo>
                    <a:pt x="313" y="523"/>
                  </a:lnTo>
                  <a:lnTo>
                    <a:pt x="313" y="523"/>
                  </a:lnTo>
                  <a:lnTo>
                    <a:pt x="310" y="523"/>
                  </a:lnTo>
                  <a:lnTo>
                    <a:pt x="310" y="523"/>
                  </a:lnTo>
                  <a:lnTo>
                    <a:pt x="313" y="521"/>
                  </a:lnTo>
                  <a:lnTo>
                    <a:pt x="313" y="523"/>
                  </a:lnTo>
                  <a:lnTo>
                    <a:pt x="313" y="523"/>
                  </a:lnTo>
                  <a:lnTo>
                    <a:pt x="325" y="521"/>
                  </a:lnTo>
                  <a:lnTo>
                    <a:pt x="325" y="521"/>
                  </a:lnTo>
                  <a:lnTo>
                    <a:pt x="334" y="518"/>
                  </a:lnTo>
                  <a:lnTo>
                    <a:pt x="342" y="514"/>
                  </a:lnTo>
                  <a:lnTo>
                    <a:pt x="348" y="508"/>
                  </a:lnTo>
                  <a:lnTo>
                    <a:pt x="355" y="500"/>
                  </a:lnTo>
                  <a:lnTo>
                    <a:pt x="364" y="488"/>
                  </a:lnTo>
                  <a:lnTo>
                    <a:pt x="368" y="481"/>
                  </a:lnTo>
                  <a:lnTo>
                    <a:pt x="368" y="481"/>
                  </a:lnTo>
                  <a:lnTo>
                    <a:pt x="370" y="479"/>
                  </a:lnTo>
                  <a:lnTo>
                    <a:pt x="374" y="479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86" y="477"/>
                  </a:lnTo>
                  <a:lnTo>
                    <a:pt x="388" y="474"/>
                  </a:lnTo>
                  <a:lnTo>
                    <a:pt x="392" y="467"/>
                  </a:lnTo>
                  <a:lnTo>
                    <a:pt x="395" y="460"/>
                  </a:lnTo>
                  <a:lnTo>
                    <a:pt x="396" y="458"/>
                  </a:lnTo>
                  <a:lnTo>
                    <a:pt x="398" y="457"/>
                  </a:lnTo>
                  <a:lnTo>
                    <a:pt x="398" y="457"/>
                  </a:lnTo>
                  <a:lnTo>
                    <a:pt x="400" y="457"/>
                  </a:lnTo>
                  <a:lnTo>
                    <a:pt x="402" y="456"/>
                  </a:lnTo>
                  <a:lnTo>
                    <a:pt x="406" y="453"/>
                  </a:lnTo>
                  <a:lnTo>
                    <a:pt x="409" y="449"/>
                  </a:lnTo>
                  <a:lnTo>
                    <a:pt x="410" y="445"/>
                  </a:lnTo>
                  <a:lnTo>
                    <a:pt x="410" y="445"/>
                  </a:lnTo>
                  <a:lnTo>
                    <a:pt x="408" y="441"/>
                  </a:lnTo>
                  <a:lnTo>
                    <a:pt x="404" y="436"/>
                  </a:lnTo>
                  <a:lnTo>
                    <a:pt x="400" y="432"/>
                  </a:lnTo>
                  <a:lnTo>
                    <a:pt x="398" y="429"/>
                  </a:lnTo>
                  <a:lnTo>
                    <a:pt x="398" y="429"/>
                  </a:lnTo>
                  <a:lnTo>
                    <a:pt x="399" y="421"/>
                  </a:lnTo>
                  <a:lnTo>
                    <a:pt x="399" y="414"/>
                  </a:lnTo>
                  <a:lnTo>
                    <a:pt x="398" y="405"/>
                  </a:lnTo>
                  <a:lnTo>
                    <a:pt x="398" y="405"/>
                  </a:lnTo>
                  <a:lnTo>
                    <a:pt x="397" y="397"/>
                  </a:lnTo>
                  <a:lnTo>
                    <a:pt x="395" y="391"/>
                  </a:lnTo>
                  <a:lnTo>
                    <a:pt x="393" y="388"/>
                  </a:lnTo>
                  <a:lnTo>
                    <a:pt x="391" y="385"/>
                  </a:lnTo>
                  <a:lnTo>
                    <a:pt x="387" y="383"/>
                  </a:lnTo>
                  <a:lnTo>
                    <a:pt x="383" y="381"/>
                  </a:lnTo>
                  <a:lnTo>
                    <a:pt x="383" y="381"/>
                  </a:lnTo>
                  <a:lnTo>
                    <a:pt x="374" y="377"/>
                  </a:lnTo>
                  <a:lnTo>
                    <a:pt x="368" y="375"/>
                  </a:lnTo>
                  <a:lnTo>
                    <a:pt x="362" y="374"/>
                  </a:lnTo>
                  <a:lnTo>
                    <a:pt x="362" y="374"/>
                  </a:lnTo>
                  <a:lnTo>
                    <a:pt x="366" y="354"/>
                  </a:lnTo>
                  <a:lnTo>
                    <a:pt x="371" y="326"/>
                  </a:lnTo>
                  <a:lnTo>
                    <a:pt x="371" y="326"/>
                  </a:lnTo>
                  <a:lnTo>
                    <a:pt x="374" y="308"/>
                  </a:lnTo>
                  <a:lnTo>
                    <a:pt x="375" y="299"/>
                  </a:lnTo>
                  <a:lnTo>
                    <a:pt x="375" y="294"/>
                  </a:lnTo>
                  <a:lnTo>
                    <a:pt x="374" y="289"/>
                  </a:lnTo>
                  <a:lnTo>
                    <a:pt x="374" y="289"/>
                  </a:lnTo>
                  <a:lnTo>
                    <a:pt x="369" y="275"/>
                  </a:lnTo>
                  <a:lnTo>
                    <a:pt x="362" y="255"/>
                  </a:lnTo>
                  <a:lnTo>
                    <a:pt x="352" y="228"/>
                  </a:lnTo>
                  <a:lnTo>
                    <a:pt x="331" y="219"/>
                  </a:lnTo>
                  <a:lnTo>
                    <a:pt x="316" y="213"/>
                  </a:lnTo>
                  <a:lnTo>
                    <a:pt x="316" y="192"/>
                  </a:lnTo>
                  <a:lnTo>
                    <a:pt x="328" y="182"/>
                  </a:lnTo>
                  <a:lnTo>
                    <a:pt x="328" y="182"/>
                  </a:lnTo>
                  <a:lnTo>
                    <a:pt x="330" y="179"/>
                  </a:lnTo>
                  <a:lnTo>
                    <a:pt x="334" y="171"/>
                  </a:lnTo>
                  <a:lnTo>
                    <a:pt x="336" y="166"/>
                  </a:lnTo>
                  <a:lnTo>
                    <a:pt x="338" y="162"/>
                  </a:lnTo>
                  <a:lnTo>
                    <a:pt x="338" y="158"/>
                  </a:lnTo>
                  <a:lnTo>
                    <a:pt x="337" y="155"/>
                  </a:lnTo>
                  <a:lnTo>
                    <a:pt x="337" y="155"/>
                  </a:lnTo>
                  <a:lnTo>
                    <a:pt x="333" y="152"/>
                  </a:lnTo>
                  <a:lnTo>
                    <a:pt x="329" y="150"/>
                  </a:lnTo>
                  <a:lnTo>
                    <a:pt x="325" y="149"/>
                  </a:lnTo>
                  <a:lnTo>
                    <a:pt x="325" y="149"/>
                  </a:lnTo>
                  <a:lnTo>
                    <a:pt x="324" y="143"/>
                  </a:lnTo>
                  <a:lnTo>
                    <a:pt x="322" y="128"/>
                  </a:lnTo>
                  <a:lnTo>
                    <a:pt x="319" y="109"/>
                  </a:lnTo>
                  <a:lnTo>
                    <a:pt x="316" y="101"/>
                  </a:lnTo>
                  <a:lnTo>
                    <a:pt x="313" y="94"/>
                  </a:lnTo>
                  <a:lnTo>
                    <a:pt x="313" y="94"/>
                  </a:lnTo>
                  <a:lnTo>
                    <a:pt x="309" y="89"/>
                  </a:lnTo>
                  <a:lnTo>
                    <a:pt x="305" y="85"/>
                  </a:lnTo>
                  <a:lnTo>
                    <a:pt x="300" y="82"/>
                  </a:lnTo>
                  <a:lnTo>
                    <a:pt x="296" y="80"/>
                  </a:lnTo>
                  <a:lnTo>
                    <a:pt x="288" y="77"/>
                  </a:lnTo>
                  <a:lnTo>
                    <a:pt x="285" y="76"/>
                  </a:lnTo>
                  <a:lnTo>
                    <a:pt x="285" y="76"/>
                  </a:lnTo>
                  <a:lnTo>
                    <a:pt x="282" y="67"/>
                  </a:lnTo>
                  <a:lnTo>
                    <a:pt x="279" y="59"/>
                  </a:lnTo>
                  <a:lnTo>
                    <a:pt x="278" y="56"/>
                  </a:lnTo>
                  <a:lnTo>
                    <a:pt x="276" y="54"/>
                  </a:lnTo>
                  <a:lnTo>
                    <a:pt x="276" y="54"/>
                  </a:lnTo>
                  <a:lnTo>
                    <a:pt x="270" y="51"/>
                  </a:lnTo>
                  <a:lnTo>
                    <a:pt x="261" y="49"/>
                  </a:lnTo>
                  <a:lnTo>
                    <a:pt x="249" y="45"/>
                  </a:lnTo>
                  <a:lnTo>
                    <a:pt x="249" y="45"/>
                  </a:lnTo>
                  <a:lnTo>
                    <a:pt x="246" y="44"/>
                  </a:lnTo>
                  <a:lnTo>
                    <a:pt x="241" y="44"/>
                  </a:lnTo>
                  <a:lnTo>
                    <a:pt x="235" y="44"/>
                  </a:lnTo>
                  <a:lnTo>
                    <a:pt x="231" y="45"/>
                  </a:lnTo>
                  <a:lnTo>
                    <a:pt x="231" y="45"/>
                  </a:lnTo>
                  <a:lnTo>
                    <a:pt x="223" y="50"/>
                  </a:lnTo>
                  <a:lnTo>
                    <a:pt x="219" y="52"/>
                  </a:lnTo>
                  <a:lnTo>
                    <a:pt x="218" y="54"/>
                  </a:lnTo>
                  <a:lnTo>
                    <a:pt x="218" y="54"/>
                  </a:lnTo>
                  <a:lnTo>
                    <a:pt x="217" y="59"/>
                  </a:lnTo>
                  <a:lnTo>
                    <a:pt x="216" y="61"/>
                  </a:lnTo>
                  <a:lnTo>
                    <a:pt x="215" y="64"/>
                  </a:lnTo>
                  <a:lnTo>
                    <a:pt x="215" y="64"/>
                  </a:lnTo>
                  <a:lnTo>
                    <a:pt x="212" y="65"/>
                  </a:lnTo>
                  <a:lnTo>
                    <a:pt x="209" y="66"/>
                  </a:lnTo>
                  <a:lnTo>
                    <a:pt x="207" y="67"/>
                  </a:lnTo>
                  <a:lnTo>
                    <a:pt x="206" y="70"/>
                  </a:lnTo>
                  <a:lnTo>
                    <a:pt x="206" y="70"/>
                  </a:lnTo>
                  <a:lnTo>
                    <a:pt x="205" y="78"/>
                  </a:lnTo>
                  <a:lnTo>
                    <a:pt x="206" y="82"/>
                  </a:lnTo>
                  <a:lnTo>
                    <a:pt x="206" y="82"/>
                  </a:lnTo>
                  <a:lnTo>
                    <a:pt x="209" y="86"/>
                  </a:lnTo>
                  <a:lnTo>
                    <a:pt x="211" y="89"/>
                  </a:lnTo>
                  <a:lnTo>
                    <a:pt x="212" y="91"/>
                  </a:lnTo>
                  <a:lnTo>
                    <a:pt x="212" y="91"/>
                  </a:lnTo>
                  <a:lnTo>
                    <a:pt x="210" y="94"/>
                  </a:lnTo>
                  <a:lnTo>
                    <a:pt x="207" y="97"/>
                  </a:lnTo>
                  <a:lnTo>
                    <a:pt x="204" y="103"/>
                  </a:lnTo>
                  <a:lnTo>
                    <a:pt x="203" y="107"/>
                  </a:lnTo>
                  <a:lnTo>
                    <a:pt x="203" y="112"/>
                  </a:lnTo>
                  <a:lnTo>
                    <a:pt x="203" y="112"/>
                  </a:lnTo>
                  <a:lnTo>
                    <a:pt x="203" y="119"/>
                  </a:lnTo>
                  <a:lnTo>
                    <a:pt x="204" y="127"/>
                  </a:lnTo>
                  <a:lnTo>
                    <a:pt x="207" y="143"/>
                  </a:lnTo>
                  <a:lnTo>
                    <a:pt x="212" y="161"/>
                  </a:lnTo>
                  <a:lnTo>
                    <a:pt x="212" y="161"/>
                  </a:lnTo>
                  <a:lnTo>
                    <a:pt x="210" y="161"/>
                  </a:lnTo>
                  <a:lnTo>
                    <a:pt x="206" y="161"/>
                  </a:lnTo>
                  <a:lnTo>
                    <a:pt x="204" y="161"/>
                  </a:lnTo>
                  <a:lnTo>
                    <a:pt x="203" y="163"/>
                  </a:lnTo>
                  <a:lnTo>
                    <a:pt x="202" y="164"/>
                  </a:lnTo>
                  <a:lnTo>
                    <a:pt x="203" y="167"/>
                  </a:lnTo>
                  <a:lnTo>
                    <a:pt x="203" y="167"/>
                  </a:lnTo>
                  <a:lnTo>
                    <a:pt x="205" y="174"/>
                  </a:lnTo>
                  <a:lnTo>
                    <a:pt x="208" y="181"/>
                  </a:lnTo>
                  <a:lnTo>
                    <a:pt x="211" y="187"/>
                  </a:lnTo>
                  <a:lnTo>
                    <a:pt x="213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22" y="187"/>
                  </a:lnTo>
                  <a:lnTo>
                    <a:pt x="223" y="187"/>
                  </a:lnTo>
                  <a:lnTo>
                    <a:pt x="224" y="188"/>
                  </a:lnTo>
                  <a:lnTo>
                    <a:pt x="224" y="188"/>
                  </a:lnTo>
                  <a:lnTo>
                    <a:pt x="224" y="193"/>
                  </a:lnTo>
                  <a:lnTo>
                    <a:pt x="226" y="200"/>
                  </a:lnTo>
                  <a:lnTo>
                    <a:pt x="229" y="207"/>
                  </a:lnTo>
                  <a:lnTo>
                    <a:pt x="231" y="210"/>
                  </a:lnTo>
                  <a:lnTo>
                    <a:pt x="234" y="213"/>
                  </a:lnTo>
                  <a:lnTo>
                    <a:pt x="234" y="213"/>
                  </a:lnTo>
                  <a:lnTo>
                    <a:pt x="240" y="218"/>
                  </a:lnTo>
                  <a:lnTo>
                    <a:pt x="246" y="222"/>
                  </a:lnTo>
                  <a:lnTo>
                    <a:pt x="252" y="225"/>
                  </a:lnTo>
                  <a:lnTo>
                    <a:pt x="252" y="225"/>
                  </a:lnTo>
                  <a:lnTo>
                    <a:pt x="242" y="229"/>
                  </a:lnTo>
                  <a:lnTo>
                    <a:pt x="235" y="232"/>
                  </a:lnTo>
                  <a:lnTo>
                    <a:pt x="231" y="234"/>
                  </a:lnTo>
                  <a:lnTo>
                    <a:pt x="231" y="234"/>
                  </a:lnTo>
                  <a:lnTo>
                    <a:pt x="229" y="237"/>
                  </a:lnTo>
                  <a:lnTo>
                    <a:pt x="226" y="239"/>
                  </a:lnTo>
                  <a:lnTo>
                    <a:pt x="222" y="241"/>
                  </a:lnTo>
                  <a:lnTo>
                    <a:pt x="221" y="243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12" y="248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86" y="226"/>
                  </a:lnTo>
                  <a:lnTo>
                    <a:pt x="173" y="216"/>
                  </a:lnTo>
                  <a:lnTo>
                    <a:pt x="160" y="210"/>
                  </a:lnTo>
                  <a:lnTo>
                    <a:pt x="145" y="195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59" y="184"/>
                  </a:lnTo>
                  <a:lnTo>
                    <a:pt x="168" y="184"/>
                  </a:lnTo>
                  <a:lnTo>
                    <a:pt x="173" y="182"/>
                  </a:lnTo>
                  <a:lnTo>
                    <a:pt x="173" y="182"/>
                  </a:lnTo>
                  <a:lnTo>
                    <a:pt x="174" y="180"/>
                  </a:lnTo>
                  <a:lnTo>
                    <a:pt x="176" y="175"/>
                  </a:lnTo>
                  <a:lnTo>
                    <a:pt x="180" y="161"/>
                  </a:lnTo>
                  <a:lnTo>
                    <a:pt x="184" y="147"/>
                  </a:lnTo>
                  <a:lnTo>
                    <a:pt x="185" y="141"/>
                  </a:lnTo>
                  <a:lnTo>
                    <a:pt x="185" y="137"/>
                  </a:lnTo>
                  <a:lnTo>
                    <a:pt x="185" y="137"/>
                  </a:lnTo>
                  <a:lnTo>
                    <a:pt x="184" y="127"/>
                  </a:lnTo>
                  <a:lnTo>
                    <a:pt x="185" y="121"/>
                  </a:lnTo>
                  <a:lnTo>
                    <a:pt x="185" y="121"/>
                  </a:lnTo>
                  <a:lnTo>
                    <a:pt x="190" y="119"/>
                  </a:lnTo>
                  <a:lnTo>
                    <a:pt x="193" y="117"/>
                  </a:lnTo>
                  <a:lnTo>
                    <a:pt x="194" y="116"/>
                  </a:lnTo>
                  <a:lnTo>
                    <a:pt x="194" y="115"/>
                  </a:lnTo>
                  <a:lnTo>
                    <a:pt x="194" y="115"/>
                  </a:lnTo>
                  <a:lnTo>
                    <a:pt x="187" y="108"/>
                  </a:lnTo>
                  <a:lnTo>
                    <a:pt x="183" y="101"/>
                  </a:lnTo>
                  <a:lnTo>
                    <a:pt x="182" y="98"/>
                  </a:lnTo>
                  <a:lnTo>
                    <a:pt x="182" y="94"/>
                  </a:lnTo>
                  <a:lnTo>
                    <a:pt x="182" y="94"/>
                  </a:lnTo>
                  <a:lnTo>
                    <a:pt x="181" y="81"/>
                  </a:lnTo>
                  <a:lnTo>
                    <a:pt x="180" y="76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0" y="53"/>
                  </a:lnTo>
                  <a:lnTo>
                    <a:pt x="164" y="42"/>
                  </a:lnTo>
                  <a:lnTo>
                    <a:pt x="173" y="33"/>
                  </a:lnTo>
                  <a:lnTo>
                    <a:pt x="164" y="27"/>
                  </a:lnTo>
                  <a:lnTo>
                    <a:pt x="164" y="18"/>
                  </a:lnTo>
                  <a:lnTo>
                    <a:pt x="151" y="18"/>
                  </a:lnTo>
                  <a:lnTo>
                    <a:pt x="142" y="6"/>
                  </a:lnTo>
                  <a:lnTo>
                    <a:pt x="127" y="9"/>
                  </a:lnTo>
                  <a:lnTo>
                    <a:pt x="127" y="9"/>
                  </a:lnTo>
                  <a:lnTo>
                    <a:pt x="123" y="8"/>
                  </a:lnTo>
                  <a:lnTo>
                    <a:pt x="115" y="4"/>
                  </a:lnTo>
                  <a:lnTo>
                    <a:pt x="103" y="1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7" y="2"/>
                  </a:lnTo>
                  <a:lnTo>
                    <a:pt x="64" y="5"/>
                  </a:lnTo>
                  <a:lnTo>
                    <a:pt x="53" y="9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1" y="15"/>
                  </a:lnTo>
                  <a:lnTo>
                    <a:pt x="36" y="19"/>
                  </a:lnTo>
                  <a:lnTo>
                    <a:pt x="25" y="32"/>
                  </a:lnTo>
                  <a:lnTo>
                    <a:pt x="21" y="39"/>
                  </a:lnTo>
                  <a:lnTo>
                    <a:pt x="17" y="46"/>
                  </a:lnTo>
                  <a:lnTo>
                    <a:pt x="14" y="52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76"/>
                  </a:lnTo>
                  <a:lnTo>
                    <a:pt x="14" y="86"/>
                  </a:lnTo>
                  <a:lnTo>
                    <a:pt x="16" y="97"/>
                  </a:lnTo>
                  <a:lnTo>
                    <a:pt x="16" y="97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0" y="118"/>
                  </a:lnTo>
                  <a:lnTo>
                    <a:pt x="14" y="117"/>
                  </a:lnTo>
                  <a:lnTo>
                    <a:pt x="10" y="118"/>
                  </a:lnTo>
                  <a:lnTo>
                    <a:pt x="7" y="119"/>
                  </a:lnTo>
                  <a:lnTo>
                    <a:pt x="4" y="121"/>
                  </a:lnTo>
                  <a:lnTo>
                    <a:pt x="1" y="124"/>
                  </a:lnTo>
                  <a:lnTo>
                    <a:pt x="1" y="124"/>
                  </a:lnTo>
                  <a:lnTo>
                    <a:pt x="0" y="129"/>
                  </a:lnTo>
                  <a:lnTo>
                    <a:pt x="0" y="134"/>
                  </a:lnTo>
                  <a:lnTo>
                    <a:pt x="1" y="139"/>
                  </a:lnTo>
                  <a:lnTo>
                    <a:pt x="2" y="145"/>
                  </a:lnTo>
                  <a:lnTo>
                    <a:pt x="10" y="170"/>
                  </a:lnTo>
                  <a:lnTo>
                    <a:pt x="10" y="170"/>
                  </a:lnTo>
                  <a:lnTo>
                    <a:pt x="14" y="182"/>
                  </a:lnTo>
                  <a:lnTo>
                    <a:pt x="15" y="191"/>
                  </a:lnTo>
                  <a:lnTo>
                    <a:pt x="16" y="198"/>
                  </a:lnTo>
                  <a:lnTo>
                    <a:pt x="22" y="182"/>
                  </a:lnTo>
                  <a:lnTo>
                    <a:pt x="33" y="192"/>
                  </a:lnTo>
                  <a:lnTo>
                    <a:pt x="45" y="170"/>
                  </a:lnTo>
                  <a:lnTo>
                    <a:pt x="54" y="164"/>
                  </a:lnTo>
                  <a:lnTo>
                    <a:pt x="60" y="152"/>
                  </a:lnTo>
                  <a:lnTo>
                    <a:pt x="75" y="176"/>
                  </a:lnTo>
                  <a:lnTo>
                    <a:pt x="75" y="176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43" y="187"/>
                  </a:lnTo>
                  <a:lnTo>
                    <a:pt x="41" y="192"/>
                  </a:lnTo>
                  <a:lnTo>
                    <a:pt x="37" y="205"/>
                  </a:lnTo>
                  <a:lnTo>
                    <a:pt x="33" y="222"/>
                  </a:lnTo>
                  <a:lnTo>
                    <a:pt x="33" y="222"/>
                  </a:lnTo>
                  <a:lnTo>
                    <a:pt x="30" y="225"/>
                  </a:lnTo>
                  <a:lnTo>
                    <a:pt x="27" y="235"/>
                  </a:lnTo>
                  <a:lnTo>
                    <a:pt x="24" y="250"/>
                  </a:lnTo>
                  <a:lnTo>
                    <a:pt x="23" y="260"/>
                  </a:lnTo>
                  <a:lnTo>
                    <a:pt x="22" y="271"/>
                  </a:lnTo>
                  <a:lnTo>
                    <a:pt x="22" y="271"/>
                  </a:lnTo>
                  <a:lnTo>
                    <a:pt x="23" y="286"/>
                  </a:lnTo>
                  <a:lnTo>
                    <a:pt x="25" y="305"/>
                  </a:lnTo>
                  <a:lnTo>
                    <a:pt x="30" y="353"/>
                  </a:lnTo>
                  <a:lnTo>
                    <a:pt x="42" y="441"/>
                  </a:lnTo>
                  <a:lnTo>
                    <a:pt x="42" y="441"/>
                  </a:lnTo>
                  <a:lnTo>
                    <a:pt x="44" y="458"/>
                  </a:lnTo>
                  <a:lnTo>
                    <a:pt x="46" y="475"/>
                  </a:lnTo>
                  <a:lnTo>
                    <a:pt x="54" y="511"/>
                  </a:lnTo>
                  <a:lnTo>
                    <a:pt x="60" y="540"/>
                  </a:lnTo>
                  <a:lnTo>
                    <a:pt x="62" y="551"/>
                  </a:lnTo>
                  <a:lnTo>
                    <a:pt x="63" y="557"/>
                  </a:lnTo>
                  <a:lnTo>
                    <a:pt x="63" y="557"/>
                  </a:lnTo>
                  <a:lnTo>
                    <a:pt x="64" y="572"/>
                  </a:lnTo>
                  <a:lnTo>
                    <a:pt x="67" y="593"/>
                  </a:lnTo>
                  <a:lnTo>
                    <a:pt x="75" y="633"/>
                  </a:lnTo>
                  <a:lnTo>
                    <a:pt x="75" y="633"/>
                  </a:lnTo>
                  <a:lnTo>
                    <a:pt x="82" y="658"/>
                  </a:lnTo>
                  <a:lnTo>
                    <a:pt x="94" y="694"/>
                  </a:lnTo>
                  <a:lnTo>
                    <a:pt x="108" y="731"/>
                  </a:lnTo>
                  <a:lnTo>
                    <a:pt x="112" y="745"/>
                  </a:lnTo>
                  <a:lnTo>
                    <a:pt x="115" y="755"/>
                  </a:lnTo>
                  <a:lnTo>
                    <a:pt x="115" y="755"/>
                  </a:lnTo>
                  <a:lnTo>
                    <a:pt x="116" y="770"/>
                  </a:lnTo>
                  <a:lnTo>
                    <a:pt x="118" y="783"/>
                  </a:lnTo>
                  <a:lnTo>
                    <a:pt x="118" y="794"/>
                  </a:lnTo>
                  <a:lnTo>
                    <a:pt x="118" y="801"/>
                  </a:lnTo>
                  <a:lnTo>
                    <a:pt x="118" y="801"/>
                  </a:lnTo>
                  <a:lnTo>
                    <a:pt x="118" y="809"/>
                  </a:lnTo>
                  <a:lnTo>
                    <a:pt x="119" y="818"/>
                  </a:lnTo>
                  <a:lnTo>
                    <a:pt x="120" y="829"/>
                  </a:lnTo>
                  <a:lnTo>
                    <a:pt x="121" y="835"/>
                  </a:lnTo>
                  <a:lnTo>
                    <a:pt x="121" y="835"/>
                  </a:lnTo>
                  <a:lnTo>
                    <a:pt x="114" y="851"/>
                  </a:lnTo>
                  <a:lnTo>
                    <a:pt x="99" y="882"/>
                  </a:lnTo>
                  <a:lnTo>
                    <a:pt x="90" y="902"/>
                  </a:lnTo>
                  <a:lnTo>
                    <a:pt x="83" y="921"/>
                  </a:lnTo>
                  <a:lnTo>
                    <a:pt x="77" y="938"/>
                  </a:lnTo>
                  <a:lnTo>
                    <a:pt x="76" y="946"/>
                  </a:lnTo>
                  <a:lnTo>
                    <a:pt x="75" y="954"/>
                  </a:lnTo>
                  <a:lnTo>
                    <a:pt x="75" y="954"/>
                  </a:lnTo>
                  <a:lnTo>
                    <a:pt x="73" y="969"/>
                  </a:lnTo>
                  <a:lnTo>
                    <a:pt x="70" y="987"/>
                  </a:lnTo>
                  <a:lnTo>
                    <a:pt x="63" y="1024"/>
                  </a:lnTo>
                  <a:lnTo>
                    <a:pt x="54" y="1066"/>
                  </a:lnTo>
                  <a:lnTo>
                    <a:pt x="54" y="1088"/>
                  </a:lnTo>
                  <a:lnTo>
                    <a:pt x="54" y="1106"/>
                  </a:lnTo>
                  <a:lnTo>
                    <a:pt x="54" y="1106"/>
                  </a:lnTo>
                  <a:lnTo>
                    <a:pt x="52" y="1105"/>
                  </a:lnTo>
                  <a:lnTo>
                    <a:pt x="49" y="1104"/>
                  </a:lnTo>
                  <a:lnTo>
                    <a:pt x="47" y="1104"/>
                  </a:lnTo>
                  <a:lnTo>
                    <a:pt x="46" y="1106"/>
                  </a:lnTo>
                  <a:lnTo>
                    <a:pt x="45" y="1109"/>
                  </a:lnTo>
                  <a:lnTo>
                    <a:pt x="45" y="1115"/>
                  </a:lnTo>
                  <a:lnTo>
                    <a:pt x="45" y="1115"/>
                  </a:lnTo>
                  <a:lnTo>
                    <a:pt x="45" y="1127"/>
                  </a:lnTo>
                  <a:lnTo>
                    <a:pt x="48" y="1136"/>
                  </a:lnTo>
                  <a:lnTo>
                    <a:pt x="50" y="1146"/>
                  </a:lnTo>
                  <a:lnTo>
                    <a:pt x="51" y="1158"/>
                  </a:lnTo>
                  <a:lnTo>
                    <a:pt x="51" y="1158"/>
                  </a:lnTo>
                  <a:lnTo>
                    <a:pt x="50" y="1170"/>
                  </a:lnTo>
                  <a:lnTo>
                    <a:pt x="50" y="1177"/>
                  </a:lnTo>
                  <a:lnTo>
                    <a:pt x="51" y="1179"/>
                  </a:lnTo>
                  <a:lnTo>
                    <a:pt x="52" y="1180"/>
                  </a:lnTo>
                  <a:lnTo>
                    <a:pt x="55" y="1181"/>
                  </a:lnTo>
                  <a:lnTo>
                    <a:pt x="60" y="1182"/>
                  </a:lnTo>
                  <a:lnTo>
                    <a:pt x="60" y="1182"/>
                  </a:lnTo>
                  <a:lnTo>
                    <a:pt x="67" y="1183"/>
                  </a:lnTo>
                  <a:lnTo>
                    <a:pt x="77" y="1183"/>
                  </a:lnTo>
                  <a:lnTo>
                    <a:pt x="103" y="1181"/>
                  </a:lnTo>
                  <a:lnTo>
                    <a:pt x="136" y="1179"/>
                  </a:lnTo>
                  <a:lnTo>
                    <a:pt x="136" y="1179"/>
                  </a:lnTo>
                  <a:lnTo>
                    <a:pt x="136" y="1180"/>
                  </a:lnTo>
                  <a:lnTo>
                    <a:pt x="137" y="1182"/>
                  </a:lnTo>
                  <a:lnTo>
                    <a:pt x="143" y="1185"/>
                  </a:lnTo>
                  <a:lnTo>
                    <a:pt x="157" y="1188"/>
                  </a:lnTo>
                  <a:lnTo>
                    <a:pt x="157" y="1188"/>
                  </a:lnTo>
                  <a:lnTo>
                    <a:pt x="170" y="1190"/>
                  </a:lnTo>
                  <a:lnTo>
                    <a:pt x="187" y="1190"/>
                  </a:lnTo>
                  <a:lnTo>
                    <a:pt x="230" y="1189"/>
                  </a:lnTo>
                  <a:lnTo>
                    <a:pt x="270" y="1187"/>
                  </a:lnTo>
                  <a:lnTo>
                    <a:pt x="295" y="1185"/>
                  </a:lnTo>
                  <a:lnTo>
                    <a:pt x="295" y="1185"/>
                  </a:lnTo>
                  <a:lnTo>
                    <a:pt x="311" y="1184"/>
                  </a:lnTo>
                  <a:lnTo>
                    <a:pt x="320" y="1182"/>
                  </a:lnTo>
                  <a:lnTo>
                    <a:pt x="329" y="1180"/>
                  </a:lnTo>
                  <a:lnTo>
                    <a:pt x="337" y="1176"/>
                  </a:lnTo>
                  <a:lnTo>
                    <a:pt x="340" y="1175"/>
                  </a:lnTo>
                  <a:lnTo>
                    <a:pt x="342" y="1172"/>
                  </a:lnTo>
                  <a:lnTo>
                    <a:pt x="343" y="1170"/>
                  </a:lnTo>
                  <a:lnTo>
                    <a:pt x="343" y="1167"/>
                  </a:lnTo>
                  <a:lnTo>
                    <a:pt x="342" y="1164"/>
                  </a:lnTo>
                  <a:lnTo>
                    <a:pt x="340" y="1161"/>
                  </a:lnTo>
                  <a:lnTo>
                    <a:pt x="340" y="1161"/>
                  </a:lnTo>
                  <a:lnTo>
                    <a:pt x="333" y="1155"/>
                  </a:lnTo>
                  <a:lnTo>
                    <a:pt x="326" y="1150"/>
                  </a:lnTo>
                  <a:lnTo>
                    <a:pt x="319" y="1146"/>
                  </a:lnTo>
                  <a:lnTo>
                    <a:pt x="312" y="1143"/>
                  </a:lnTo>
                  <a:lnTo>
                    <a:pt x="297" y="1137"/>
                  </a:lnTo>
                  <a:lnTo>
                    <a:pt x="282" y="1130"/>
                  </a:lnTo>
                  <a:lnTo>
                    <a:pt x="282" y="1130"/>
                  </a:lnTo>
                  <a:lnTo>
                    <a:pt x="253" y="1115"/>
                  </a:lnTo>
                  <a:lnTo>
                    <a:pt x="242" y="1109"/>
                  </a:lnTo>
                  <a:lnTo>
                    <a:pt x="238" y="1106"/>
                  </a:lnTo>
                  <a:lnTo>
                    <a:pt x="237" y="1103"/>
                  </a:lnTo>
                  <a:lnTo>
                    <a:pt x="237" y="1103"/>
                  </a:lnTo>
                  <a:lnTo>
                    <a:pt x="235" y="1096"/>
                  </a:lnTo>
                  <a:lnTo>
                    <a:pt x="235" y="1087"/>
                  </a:lnTo>
                  <a:lnTo>
                    <a:pt x="234" y="1075"/>
                  </a:lnTo>
                  <a:lnTo>
                    <a:pt x="234" y="1075"/>
                  </a:lnTo>
                  <a:lnTo>
                    <a:pt x="238" y="1076"/>
                  </a:lnTo>
                  <a:lnTo>
                    <a:pt x="241" y="1076"/>
                  </a:lnTo>
                  <a:lnTo>
                    <a:pt x="242" y="1076"/>
                  </a:lnTo>
                  <a:lnTo>
                    <a:pt x="243" y="1075"/>
                  </a:lnTo>
                  <a:lnTo>
                    <a:pt x="243" y="1075"/>
                  </a:lnTo>
                  <a:lnTo>
                    <a:pt x="241" y="1041"/>
                  </a:lnTo>
                  <a:lnTo>
                    <a:pt x="240" y="1014"/>
                  </a:lnTo>
                  <a:lnTo>
                    <a:pt x="240" y="996"/>
                  </a:lnTo>
                  <a:lnTo>
                    <a:pt x="240" y="996"/>
                  </a:lnTo>
                  <a:lnTo>
                    <a:pt x="243" y="977"/>
                  </a:lnTo>
                  <a:lnTo>
                    <a:pt x="248" y="949"/>
                  </a:lnTo>
                  <a:lnTo>
                    <a:pt x="254" y="924"/>
                  </a:lnTo>
                  <a:lnTo>
                    <a:pt x="258" y="911"/>
                  </a:lnTo>
                  <a:lnTo>
                    <a:pt x="258" y="911"/>
                  </a:lnTo>
                  <a:lnTo>
                    <a:pt x="265" y="903"/>
                  </a:lnTo>
                  <a:lnTo>
                    <a:pt x="278" y="887"/>
                  </a:lnTo>
                  <a:lnTo>
                    <a:pt x="285" y="878"/>
                  </a:lnTo>
                  <a:lnTo>
                    <a:pt x="292" y="868"/>
                  </a:lnTo>
                  <a:lnTo>
                    <a:pt x="297" y="860"/>
                  </a:lnTo>
                  <a:lnTo>
                    <a:pt x="298" y="856"/>
                  </a:lnTo>
                  <a:lnTo>
                    <a:pt x="298" y="853"/>
                  </a:lnTo>
                  <a:lnTo>
                    <a:pt x="298" y="853"/>
                  </a:lnTo>
                  <a:close/>
                  <a:moveTo>
                    <a:pt x="139" y="1030"/>
                  </a:moveTo>
                  <a:lnTo>
                    <a:pt x="151" y="1051"/>
                  </a:lnTo>
                  <a:lnTo>
                    <a:pt x="151" y="1075"/>
                  </a:lnTo>
                  <a:lnTo>
                    <a:pt x="160" y="1075"/>
                  </a:lnTo>
                  <a:lnTo>
                    <a:pt x="160" y="1097"/>
                  </a:lnTo>
                  <a:lnTo>
                    <a:pt x="148" y="1100"/>
                  </a:lnTo>
                  <a:lnTo>
                    <a:pt x="136" y="1109"/>
                  </a:lnTo>
                  <a:lnTo>
                    <a:pt x="121" y="1106"/>
                  </a:lnTo>
                  <a:lnTo>
                    <a:pt x="121" y="1106"/>
                  </a:lnTo>
                  <a:lnTo>
                    <a:pt x="119" y="1104"/>
                  </a:lnTo>
                  <a:lnTo>
                    <a:pt x="119" y="1101"/>
                  </a:lnTo>
                  <a:lnTo>
                    <a:pt x="119" y="1089"/>
                  </a:lnTo>
                  <a:lnTo>
                    <a:pt x="121" y="1072"/>
                  </a:lnTo>
                  <a:lnTo>
                    <a:pt x="136" y="1072"/>
                  </a:lnTo>
                  <a:lnTo>
                    <a:pt x="139" y="10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0BFBE76-AE05-4DB6-B638-687B5CC56FFD}"/>
              </a:ext>
            </a:extLst>
          </p:cNvPr>
          <p:cNvGrpSpPr/>
          <p:nvPr/>
        </p:nvGrpSpPr>
        <p:grpSpPr>
          <a:xfrm>
            <a:off x="632810" y="1644206"/>
            <a:ext cx="2676117" cy="1216611"/>
            <a:chOff x="632810" y="1644206"/>
            <a:chExt cx="2676117" cy="1216611"/>
          </a:xfrm>
        </p:grpSpPr>
        <p:sp>
          <p:nvSpPr>
            <p:cNvPr id="2" name="Freeform 12">
              <a:extLst>
                <a:ext uri="{FF2B5EF4-FFF2-40B4-BE49-F238E27FC236}">
                  <a16:creationId xmlns:a16="http://schemas.microsoft.com/office/drawing/2014/main" id="{9956F38C-407F-444B-B114-EC71511497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2810" y="1676254"/>
              <a:ext cx="1856221" cy="1184563"/>
            </a:xfrm>
            <a:custGeom>
              <a:avLst/>
              <a:gdLst>
                <a:gd name="T0" fmla="*/ 669 w 1976"/>
                <a:gd name="T1" fmla="*/ 96 h 1261"/>
                <a:gd name="T2" fmla="*/ 632 w 1976"/>
                <a:gd name="T3" fmla="*/ 116 h 1261"/>
                <a:gd name="T4" fmla="*/ 501 w 1976"/>
                <a:gd name="T5" fmla="*/ 166 h 1261"/>
                <a:gd name="T6" fmla="*/ 263 w 1976"/>
                <a:gd name="T7" fmla="*/ 480 h 1261"/>
                <a:gd name="T8" fmla="*/ 61 w 1976"/>
                <a:gd name="T9" fmla="*/ 561 h 1261"/>
                <a:gd name="T10" fmla="*/ 21 w 1976"/>
                <a:gd name="T11" fmla="*/ 803 h 1261"/>
                <a:gd name="T12" fmla="*/ 5 w 1976"/>
                <a:gd name="T13" fmla="*/ 874 h 1261"/>
                <a:gd name="T14" fmla="*/ 76 w 1976"/>
                <a:gd name="T15" fmla="*/ 1028 h 1261"/>
                <a:gd name="T16" fmla="*/ 223 w 1976"/>
                <a:gd name="T17" fmla="*/ 1051 h 1261"/>
                <a:gd name="T18" fmla="*/ 242 w 1976"/>
                <a:gd name="T19" fmla="*/ 1089 h 1261"/>
                <a:gd name="T20" fmla="*/ 283 w 1976"/>
                <a:gd name="T21" fmla="*/ 1172 h 1261"/>
                <a:gd name="T22" fmla="*/ 420 w 1976"/>
                <a:gd name="T23" fmla="*/ 1192 h 1261"/>
                <a:gd name="T24" fmla="*/ 485 w 1976"/>
                <a:gd name="T25" fmla="*/ 1076 h 1261"/>
                <a:gd name="T26" fmla="*/ 818 w 1976"/>
                <a:gd name="T27" fmla="*/ 1092 h 1261"/>
                <a:gd name="T28" fmla="*/ 910 w 1976"/>
                <a:gd name="T29" fmla="*/ 1076 h 1261"/>
                <a:gd name="T30" fmla="*/ 1178 w 1976"/>
                <a:gd name="T31" fmla="*/ 1056 h 1261"/>
                <a:gd name="T32" fmla="*/ 1238 w 1976"/>
                <a:gd name="T33" fmla="*/ 1215 h 1261"/>
                <a:gd name="T34" fmla="*/ 1342 w 1976"/>
                <a:gd name="T35" fmla="*/ 1261 h 1261"/>
                <a:gd name="T36" fmla="*/ 1424 w 1976"/>
                <a:gd name="T37" fmla="*/ 1212 h 1261"/>
                <a:gd name="T38" fmla="*/ 1653 w 1976"/>
                <a:gd name="T39" fmla="*/ 985 h 1261"/>
                <a:gd name="T40" fmla="*/ 1764 w 1976"/>
                <a:gd name="T41" fmla="*/ 1056 h 1261"/>
                <a:gd name="T42" fmla="*/ 1903 w 1976"/>
                <a:gd name="T43" fmla="*/ 1026 h 1261"/>
                <a:gd name="T44" fmla="*/ 1976 w 1976"/>
                <a:gd name="T45" fmla="*/ 849 h 1261"/>
                <a:gd name="T46" fmla="*/ 1942 w 1976"/>
                <a:gd name="T47" fmla="*/ 720 h 1261"/>
                <a:gd name="T48" fmla="*/ 1879 w 1976"/>
                <a:gd name="T49" fmla="*/ 530 h 1261"/>
                <a:gd name="T50" fmla="*/ 1927 w 1976"/>
                <a:gd name="T51" fmla="*/ 452 h 1261"/>
                <a:gd name="T52" fmla="*/ 1930 w 1976"/>
                <a:gd name="T53" fmla="*/ 379 h 1261"/>
                <a:gd name="T54" fmla="*/ 1858 w 1976"/>
                <a:gd name="T55" fmla="*/ 367 h 1261"/>
                <a:gd name="T56" fmla="*/ 1814 w 1976"/>
                <a:gd name="T57" fmla="*/ 413 h 1261"/>
                <a:gd name="T58" fmla="*/ 1738 w 1976"/>
                <a:gd name="T59" fmla="*/ 460 h 1261"/>
                <a:gd name="T60" fmla="*/ 1552 w 1976"/>
                <a:gd name="T61" fmla="*/ 178 h 1261"/>
                <a:gd name="T62" fmla="*/ 1435 w 1976"/>
                <a:gd name="T63" fmla="*/ 131 h 1261"/>
                <a:gd name="T64" fmla="*/ 1464 w 1976"/>
                <a:gd name="T65" fmla="*/ 89 h 1261"/>
                <a:gd name="T66" fmla="*/ 1416 w 1976"/>
                <a:gd name="T67" fmla="*/ 81 h 1261"/>
                <a:gd name="T68" fmla="*/ 1127 w 1976"/>
                <a:gd name="T69" fmla="*/ 121 h 1261"/>
                <a:gd name="T70" fmla="*/ 1098 w 1976"/>
                <a:gd name="T71" fmla="*/ 22 h 1261"/>
                <a:gd name="T72" fmla="*/ 1016 w 1976"/>
                <a:gd name="T73" fmla="*/ 1 h 1261"/>
                <a:gd name="T74" fmla="*/ 976 w 1976"/>
                <a:gd name="T75" fmla="*/ 57 h 1261"/>
                <a:gd name="T76" fmla="*/ 928 w 1976"/>
                <a:gd name="T77" fmla="*/ 92 h 1261"/>
                <a:gd name="T78" fmla="*/ 112 w 1976"/>
                <a:gd name="T79" fmla="*/ 581 h 1261"/>
                <a:gd name="T80" fmla="*/ 132 w 1976"/>
                <a:gd name="T81" fmla="*/ 813 h 1261"/>
                <a:gd name="T82" fmla="*/ 36 w 1976"/>
                <a:gd name="T83" fmla="*/ 803 h 1261"/>
                <a:gd name="T84" fmla="*/ 1144 w 1976"/>
                <a:gd name="T85" fmla="*/ 580 h 1261"/>
                <a:gd name="T86" fmla="*/ 1185 w 1976"/>
                <a:gd name="T87" fmla="*/ 754 h 1261"/>
                <a:gd name="T88" fmla="*/ 1168 w 1976"/>
                <a:gd name="T89" fmla="*/ 818 h 1261"/>
                <a:gd name="T90" fmla="*/ 1026 w 1976"/>
                <a:gd name="T91" fmla="*/ 813 h 1261"/>
                <a:gd name="T92" fmla="*/ 456 w 1976"/>
                <a:gd name="T93" fmla="*/ 634 h 1261"/>
                <a:gd name="T94" fmla="*/ 470 w 1976"/>
                <a:gd name="T95" fmla="*/ 222 h 1261"/>
                <a:gd name="T96" fmla="*/ 743 w 1976"/>
                <a:gd name="T97" fmla="*/ 197 h 1261"/>
                <a:gd name="T98" fmla="*/ 1181 w 1976"/>
                <a:gd name="T99" fmla="*/ 221 h 1261"/>
                <a:gd name="T100" fmla="*/ 1224 w 1976"/>
                <a:gd name="T101" fmla="*/ 453 h 1261"/>
                <a:gd name="T102" fmla="*/ 763 w 1976"/>
                <a:gd name="T103" fmla="*/ 444 h 1261"/>
                <a:gd name="T104" fmla="*/ 309 w 1976"/>
                <a:gd name="T105" fmla="*/ 465 h 1261"/>
                <a:gd name="T106" fmla="*/ 470 w 1976"/>
                <a:gd name="T107" fmla="*/ 222 h 1261"/>
                <a:gd name="T108" fmla="*/ 1334 w 1976"/>
                <a:gd name="T109" fmla="*/ 252 h 1261"/>
                <a:gd name="T110" fmla="*/ 1490 w 1976"/>
                <a:gd name="T111" fmla="*/ 236 h 1261"/>
                <a:gd name="T112" fmla="*/ 1679 w 1976"/>
                <a:gd name="T113" fmla="*/ 396 h 1261"/>
                <a:gd name="T114" fmla="*/ 1500 w 1976"/>
                <a:gd name="T115" fmla="*/ 276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76" h="1261">
                  <a:moveTo>
                    <a:pt x="773" y="126"/>
                  </a:moveTo>
                  <a:lnTo>
                    <a:pt x="677" y="136"/>
                  </a:lnTo>
                  <a:lnTo>
                    <a:pt x="677" y="136"/>
                  </a:lnTo>
                  <a:lnTo>
                    <a:pt x="679" y="125"/>
                  </a:lnTo>
                  <a:lnTo>
                    <a:pt x="679" y="116"/>
                  </a:lnTo>
                  <a:lnTo>
                    <a:pt x="677" y="106"/>
                  </a:lnTo>
                  <a:lnTo>
                    <a:pt x="677" y="106"/>
                  </a:lnTo>
                  <a:lnTo>
                    <a:pt x="674" y="100"/>
                  </a:lnTo>
                  <a:lnTo>
                    <a:pt x="672" y="97"/>
                  </a:lnTo>
                  <a:lnTo>
                    <a:pt x="669" y="96"/>
                  </a:lnTo>
                  <a:lnTo>
                    <a:pt x="662" y="96"/>
                  </a:lnTo>
                  <a:lnTo>
                    <a:pt x="652" y="96"/>
                  </a:lnTo>
                  <a:lnTo>
                    <a:pt x="652" y="96"/>
                  </a:lnTo>
                  <a:lnTo>
                    <a:pt x="647" y="97"/>
                  </a:lnTo>
                  <a:lnTo>
                    <a:pt x="642" y="98"/>
                  </a:lnTo>
                  <a:lnTo>
                    <a:pt x="638" y="101"/>
                  </a:lnTo>
                  <a:lnTo>
                    <a:pt x="636" y="103"/>
                  </a:lnTo>
                  <a:lnTo>
                    <a:pt x="633" y="107"/>
                  </a:lnTo>
                  <a:lnTo>
                    <a:pt x="632" y="111"/>
                  </a:lnTo>
                  <a:lnTo>
                    <a:pt x="632" y="116"/>
                  </a:lnTo>
                  <a:lnTo>
                    <a:pt x="632" y="121"/>
                  </a:lnTo>
                  <a:lnTo>
                    <a:pt x="632" y="121"/>
                  </a:lnTo>
                  <a:lnTo>
                    <a:pt x="633" y="131"/>
                  </a:lnTo>
                  <a:lnTo>
                    <a:pt x="634" y="136"/>
                  </a:lnTo>
                  <a:lnTo>
                    <a:pt x="637" y="141"/>
                  </a:lnTo>
                  <a:lnTo>
                    <a:pt x="637" y="141"/>
                  </a:lnTo>
                  <a:lnTo>
                    <a:pt x="575" y="151"/>
                  </a:lnTo>
                  <a:lnTo>
                    <a:pt x="530" y="160"/>
                  </a:lnTo>
                  <a:lnTo>
                    <a:pt x="501" y="166"/>
                  </a:lnTo>
                  <a:lnTo>
                    <a:pt x="501" y="166"/>
                  </a:lnTo>
                  <a:lnTo>
                    <a:pt x="487" y="172"/>
                  </a:lnTo>
                  <a:lnTo>
                    <a:pt x="472" y="180"/>
                  </a:lnTo>
                  <a:lnTo>
                    <a:pt x="456" y="190"/>
                  </a:lnTo>
                  <a:lnTo>
                    <a:pt x="450" y="196"/>
                  </a:lnTo>
                  <a:lnTo>
                    <a:pt x="445" y="202"/>
                  </a:lnTo>
                  <a:lnTo>
                    <a:pt x="445" y="202"/>
                  </a:lnTo>
                  <a:lnTo>
                    <a:pt x="411" y="252"/>
                  </a:lnTo>
                  <a:lnTo>
                    <a:pt x="349" y="347"/>
                  </a:lnTo>
                  <a:lnTo>
                    <a:pt x="263" y="480"/>
                  </a:lnTo>
                  <a:lnTo>
                    <a:pt x="263" y="480"/>
                  </a:lnTo>
                  <a:lnTo>
                    <a:pt x="176" y="503"/>
                  </a:lnTo>
                  <a:lnTo>
                    <a:pt x="113" y="520"/>
                  </a:lnTo>
                  <a:lnTo>
                    <a:pt x="91" y="527"/>
                  </a:lnTo>
                  <a:lnTo>
                    <a:pt x="81" y="530"/>
                  </a:lnTo>
                  <a:lnTo>
                    <a:pt x="81" y="530"/>
                  </a:lnTo>
                  <a:lnTo>
                    <a:pt x="75" y="537"/>
                  </a:lnTo>
                  <a:lnTo>
                    <a:pt x="70" y="544"/>
                  </a:lnTo>
                  <a:lnTo>
                    <a:pt x="66" y="553"/>
                  </a:lnTo>
                  <a:lnTo>
                    <a:pt x="61" y="561"/>
                  </a:lnTo>
                  <a:lnTo>
                    <a:pt x="61" y="561"/>
                  </a:lnTo>
                  <a:lnTo>
                    <a:pt x="55" y="572"/>
                  </a:lnTo>
                  <a:lnTo>
                    <a:pt x="47" y="588"/>
                  </a:lnTo>
                  <a:lnTo>
                    <a:pt x="31" y="621"/>
                  </a:lnTo>
                  <a:lnTo>
                    <a:pt x="31" y="621"/>
                  </a:lnTo>
                  <a:lnTo>
                    <a:pt x="29" y="626"/>
                  </a:lnTo>
                  <a:lnTo>
                    <a:pt x="28" y="634"/>
                  </a:lnTo>
                  <a:lnTo>
                    <a:pt x="26" y="657"/>
                  </a:lnTo>
                  <a:lnTo>
                    <a:pt x="22" y="717"/>
                  </a:lnTo>
                  <a:lnTo>
                    <a:pt x="21" y="775"/>
                  </a:lnTo>
                  <a:lnTo>
                    <a:pt x="21" y="803"/>
                  </a:lnTo>
                  <a:lnTo>
                    <a:pt x="21" y="823"/>
                  </a:lnTo>
                  <a:lnTo>
                    <a:pt x="21" y="823"/>
                  </a:lnTo>
                  <a:lnTo>
                    <a:pt x="10" y="831"/>
                  </a:lnTo>
                  <a:lnTo>
                    <a:pt x="3" y="839"/>
                  </a:lnTo>
                  <a:lnTo>
                    <a:pt x="0" y="841"/>
                  </a:lnTo>
                  <a:lnTo>
                    <a:pt x="0" y="844"/>
                  </a:lnTo>
                  <a:lnTo>
                    <a:pt x="0" y="844"/>
                  </a:lnTo>
                  <a:lnTo>
                    <a:pt x="3" y="859"/>
                  </a:lnTo>
                  <a:lnTo>
                    <a:pt x="5" y="874"/>
                  </a:lnTo>
                  <a:lnTo>
                    <a:pt x="5" y="874"/>
                  </a:lnTo>
                  <a:lnTo>
                    <a:pt x="12" y="904"/>
                  </a:lnTo>
                  <a:lnTo>
                    <a:pt x="18" y="931"/>
                  </a:lnTo>
                  <a:lnTo>
                    <a:pt x="26" y="955"/>
                  </a:lnTo>
                  <a:lnTo>
                    <a:pt x="26" y="955"/>
                  </a:lnTo>
                  <a:lnTo>
                    <a:pt x="31" y="966"/>
                  </a:lnTo>
                  <a:lnTo>
                    <a:pt x="37" y="979"/>
                  </a:lnTo>
                  <a:lnTo>
                    <a:pt x="45" y="990"/>
                  </a:lnTo>
                  <a:lnTo>
                    <a:pt x="53" y="1002"/>
                  </a:lnTo>
                  <a:lnTo>
                    <a:pt x="70" y="1022"/>
                  </a:lnTo>
                  <a:lnTo>
                    <a:pt x="76" y="1028"/>
                  </a:lnTo>
                  <a:lnTo>
                    <a:pt x="81" y="1031"/>
                  </a:lnTo>
                  <a:lnTo>
                    <a:pt x="81" y="1031"/>
                  </a:lnTo>
                  <a:lnTo>
                    <a:pt x="101" y="1037"/>
                  </a:lnTo>
                  <a:lnTo>
                    <a:pt x="114" y="1039"/>
                  </a:lnTo>
                  <a:lnTo>
                    <a:pt x="127" y="1041"/>
                  </a:lnTo>
                  <a:lnTo>
                    <a:pt x="127" y="1041"/>
                  </a:lnTo>
                  <a:lnTo>
                    <a:pt x="139" y="1042"/>
                  </a:lnTo>
                  <a:lnTo>
                    <a:pt x="153" y="1043"/>
                  </a:lnTo>
                  <a:lnTo>
                    <a:pt x="167" y="1046"/>
                  </a:lnTo>
                  <a:lnTo>
                    <a:pt x="223" y="1051"/>
                  </a:lnTo>
                  <a:lnTo>
                    <a:pt x="223" y="1051"/>
                  </a:lnTo>
                  <a:lnTo>
                    <a:pt x="221" y="1052"/>
                  </a:lnTo>
                  <a:lnTo>
                    <a:pt x="221" y="1057"/>
                  </a:lnTo>
                  <a:lnTo>
                    <a:pt x="221" y="1061"/>
                  </a:lnTo>
                  <a:lnTo>
                    <a:pt x="223" y="1066"/>
                  </a:lnTo>
                  <a:lnTo>
                    <a:pt x="224" y="1071"/>
                  </a:lnTo>
                  <a:lnTo>
                    <a:pt x="228" y="1076"/>
                  </a:lnTo>
                  <a:lnTo>
                    <a:pt x="228" y="1076"/>
                  </a:lnTo>
                  <a:lnTo>
                    <a:pt x="235" y="1085"/>
                  </a:lnTo>
                  <a:lnTo>
                    <a:pt x="242" y="1089"/>
                  </a:lnTo>
                  <a:lnTo>
                    <a:pt x="247" y="1091"/>
                  </a:lnTo>
                  <a:lnTo>
                    <a:pt x="248" y="1091"/>
                  </a:lnTo>
                  <a:lnTo>
                    <a:pt x="248" y="1091"/>
                  </a:lnTo>
                  <a:lnTo>
                    <a:pt x="250" y="1100"/>
                  </a:lnTo>
                  <a:lnTo>
                    <a:pt x="257" y="1122"/>
                  </a:lnTo>
                  <a:lnTo>
                    <a:pt x="262" y="1135"/>
                  </a:lnTo>
                  <a:lnTo>
                    <a:pt x="268" y="1148"/>
                  </a:lnTo>
                  <a:lnTo>
                    <a:pt x="274" y="1161"/>
                  </a:lnTo>
                  <a:lnTo>
                    <a:pt x="283" y="1172"/>
                  </a:lnTo>
                  <a:lnTo>
                    <a:pt x="283" y="1172"/>
                  </a:lnTo>
                  <a:lnTo>
                    <a:pt x="288" y="1177"/>
                  </a:lnTo>
                  <a:lnTo>
                    <a:pt x="295" y="1181"/>
                  </a:lnTo>
                  <a:lnTo>
                    <a:pt x="301" y="1185"/>
                  </a:lnTo>
                  <a:lnTo>
                    <a:pt x="310" y="1188"/>
                  </a:lnTo>
                  <a:lnTo>
                    <a:pt x="328" y="1194"/>
                  </a:lnTo>
                  <a:lnTo>
                    <a:pt x="346" y="1197"/>
                  </a:lnTo>
                  <a:lnTo>
                    <a:pt x="367" y="1199"/>
                  </a:lnTo>
                  <a:lnTo>
                    <a:pt x="386" y="1199"/>
                  </a:lnTo>
                  <a:lnTo>
                    <a:pt x="405" y="1196"/>
                  </a:lnTo>
                  <a:lnTo>
                    <a:pt x="420" y="1192"/>
                  </a:lnTo>
                  <a:lnTo>
                    <a:pt x="420" y="1192"/>
                  </a:lnTo>
                  <a:lnTo>
                    <a:pt x="427" y="1188"/>
                  </a:lnTo>
                  <a:lnTo>
                    <a:pt x="434" y="1183"/>
                  </a:lnTo>
                  <a:lnTo>
                    <a:pt x="440" y="1176"/>
                  </a:lnTo>
                  <a:lnTo>
                    <a:pt x="446" y="1168"/>
                  </a:lnTo>
                  <a:lnTo>
                    <a:pt x="458" y="1149"/>
                  </a:lnTo>
                  <a:lnTo>
                    <a:pt x="466" y="1129"/>
                  </a:lnTo>
                  <a:lnTo>
                    <a:pt x="474" y="1109"/>
                  </a:lnTo>
                  <a:lnTo>
                    <a:pt x="480" y="1092"/>
                  </a:lnTo>
                  <a:lnTo>
                    <a:pt x="485" y="1076"/>
                  </a:lnTo>
                  <a:lnTo>
                    <a:pt x="526" y="1076"/>
                  </a:lnTo>
                  <a:lnTo>
                    <a:pt x="546" y="1056"/>
                  </a:lnTo>
                  <a:lnTo>
                    <a:pt x="768" y="1056"/>
                  </a:lnTo>
                  <a:lnTo>
                    <a:pt x="768" y="1056"/>
                  </a:lnTo>
                  <a:lnTo>
                    <a:pt x="772" y="1061"/>
                  </a:lnTo>
                  <a:lnTo>
                    <a:pt x="777" y="1067"/>
                  </a:lnTo>
                  <a:lnTo>
                    <a:pt x="784" y="1074"/>
                  </a:lnTo>
                  <a:lnTo>
                    <a:pt x="792" y="1080"/>
                  </a:lnTo>
                  <a:lnTo>
                    <a:pt x="804" y="1086"/>
                  </a:lnTo>
                  <a:lnTo>
                    <a:pt x="818" y="1092"/>
                  </a:lnTo>
                  <a:lnTo>
                    <a:pt x="834" y="1096"/>
                  </a:lnTo>
                  <a:lnTo>
                    <a:pt x="834" y="1096"/>
                  </a:lnTo>
                  <a:lnTo>
                    <a:pt x="850" y="1098"/>
                  </a:lnTo>
                  <a:lnTo>
                    <a:pt x="864" y="1098"/>
                  </a:lnTo>
                  <a:lnTo>
                    <a:pt x="876" y="1096"/>
                  </a:lnTo>
                  <a:lnTo>
                    <a:pt x="886" y="1094"/>
                  </a:lnTo>
                  <a:lnTo>
                    <a:pt x="895" y="1090"/>
                  </a:lnTo>
                  <a:lnTo>
                    <a:pt x="901" y="1086"/>
                  </a:lnTo>
                  <a:lnTo>
                    <a:pt x="906" y="1081"/>
                  </a:lnTo>
                  <a:lnTo>
                    <a:pt x="910" y="1076"/>
                  </a:lnTo>
                  <a:lnTo>
                    <a:pt x="910" y="1076"/>
                  </a:lnTo>
                  <a:lnTo>
                    <a:pt x="921" y="1061"/>
                  </a:lnTo>
                  <a:lnTo>
                    <a:pt x="925" y="1056"/>
                  </a:lnTo>
                  <a:lnTo>
                    <a:pt x="1127" y="1056"/>
                  </a:lnTo>
                  <a:lnTo>
                    <a:pt x="1127" y="1056"/>
                  </a:lnTo>
                  <a:lnTo>
                    <a:pt x="1150" y="1057"/>
                  </a:lnTo>
                  <a:lnTo>
                    <a:pt x="1166" y="1057"/>
                  </a:lnTo>
                  <a:lnTo>
                    <a:pt x="1174" y="1057"/>
                  </a:lnTo>
                  <a:lnTo>
                    <a:pt x="1178" y="1056"/>
                  </a:lnTo>
                  <a:lnTo>
                    <a:pt x="1178" y="1056"/>
                  </a:lnTo>
                  <a:lnTo>
                    <a:pt x="1193" y="1047"/>
                  </a:lnTo>
                  <a:lnTo>
                    <a:pt x="1203" y="1041"/>
                  </a:lnTo>
                  <a:lnTo>
                    <a:pt x="1203" y="1041"/>
                  </a:lnTo>
                  <a:lnTo>
                    <a:pt x="1207" y="1068"/>
                  </a:lnTo>
                  <a:lnTo>
                    <a:pt x="1210" y="1098"/>
                  </a:lnTo>
                  <a:lnTo>
                    <a:pt x="1216" y="1132"/>
                  </a:lnTo>
                  <a:lnTo>
                    <a:pt x="1223" y="1168"/>
                  </a:lnTo>
                  <a:lnTo>
                    <a:pt x="1228" y="1185"/>
                  </a:lnTo>
                  <a:lnTo>
                    <a:pt x="1233" y="1201"/>
                  </a:lnTo>
                  <a:lnTo>
                    <a:pt x="1238" y="1215"/>
                  </a:lnTo>
                  <a:lnTo>
                    <a:pt x="1245" y="1226"/>
                  </a:lnTo>
                  <a:lnTo>
                    <a:pt x="1251" y="1236"/>
                  </a:lnTo>
                  <a:lnTo>
                    <a:pt x="1258" y="1243"/>
                  </a:lnTo>
                  <a:lnTo>
                    <a:pt x="1258" y="1243"/>
                  </a:lnTo>
                  <a:lnTo>
                    <a:pt x="1266" y="1248"/>
                  </a:lnTo>
                  <a:lnTo>
                    <a:pt x="1275" y="1252"/>
                  </a:lnTo>
                  <a:lnTo>
                    <a:pt x="1285" y="1254"/>
                  </a:lnTo>
                  <a:lnTo>
                    <a:pt x="1296" y="1257"/>
                  </a:lnTo>
                  <a:lnTo>
                    <a:pt x="1318" y="1261"/>
                  </a:lnTo>
                  <a:lnTo>
                    <a:pt x="1342" y="1261"/>
                  </a:lnTo>
                  <a:lnTo>
                    <a:pt x="1363" y="1259"/>
                  </a:lnTo>
                  <a:lnTo>
                    <a:pt x="1373" y="1258"/>
                  </a:lnTo>
                  <a:lnTo>
                    <a:pt x="1384" y="1255"/>
                  </a:lnTo>
                  <a:lnTo>
                    <a:pt x="1392" y="1252"/>
                  </a:lnTo>
                  <a:lnTo>
                    <a:pt x="1400" y="1248"/>
                  </a:lnTo>
                  <a:lnTo>
                    <a:pt x="1405" y="1243"/>
                  </a:lnTo>
                  <a:lnTo>
                    <a:pt x="1410" y="1238"/>
                  </a:lnTo>
                  <a:lnTo>
                    <a:pt x="1410" y="1238"/>
                  </a:lnTo>
                  <a:lnTo>
                    <a:pt x="1418" y="1225"/>
                  </a:lnTo>
                  <a:lnTo>
                    <a:pt x="1424" y="1212"/>
                  </a:lnTo>
                  <a:lnTo>
                    <a:pt x="1435" y="1183"/>
                  </a:lnTo>
                  <a:lnTo>
                    <a:pt x="1445" y="1152"/>
                  </a:lnTo>
                  <a:lnTo>
                    <a:pt x="1456" y="1122"/>
                  </a:lnTo>
                  <a:lnTo>
                    <a:pt x="1456" y="1122"/>
                  </a:lnTo>
                  <a:lnTo>
                    <a:pt x="1461" y="1106"/>
                  </a:lnTo>
                  <a:lnTo>
                    <a:pt x="1464" y="1091"/>
                  </a:lnTo>
                  <a:lnTo>
                    <a:pt x="1469" y="1063"/>
                  </a:lnTo>
                  <a:lnTo>
                    <a:pt x="1471" y="1043"/>
                  </a:lnTo>
                  <a:lnTo>
                    <a:pt x="1471" y="1036"/>
                  </a:lnTo>
                  <a:lnTo>
                    <a:pt x="1653" y="985"/>
                  </a:lnTo>
                  <a:lnTo>
                    <a:pt x="1653" y="985"/>
                  </a:lnTo>
                  <a:lnTo>
                    <a:pt x="1659" y="994"/>
                  </a:lnTo>
                  <a:lnTo>
                    <a:pt x="1668" y="1004"/>
                  </a:lnTo>
                  <a:lnTo>
                    <a:pt x="1680" y="1015"/>
                  </a:lnTo>
                  <a:lnTo>
                    <a:pt x="1696" y="1027"/>
                  </a:lnTo>
                  <a:lnTo>
                    <a:pt x="1714" y="1039"/>
                  </a:lnTo>
                  <a:lnTo>
                    <a:pt x="1726" y="1044"/>
                  </a:lnTo>
                  <a:lnTo>
                    <a:pt x="1737" y="1048"/>
                  </a:lnTo>
                  <a:lnTo>
                    <a:pt x="1750" y="1053"/>
                  </a:lnTo>
                  <a:lnTo>
                    <a:pt x="1764" y="1056"/>
                  </a:lnTo>
                  <a:lnTo>
                    <a:pt x="1764" y="1056"/>
                  </a:lnTo>
                  <a:lnTo>
                    <a:pt x="1778" y="1058"/>
                  </a:lnTo>
                  <a:lnTo>
                    <a:pt x="1790" y="1060"/>
                  </a:lnTo>
                  <a:lnTo>
                    <a:pt x="1803" y="1060"/>
                  </a:lnTo>
                  <a:lnTo>
                    <a:pt x="1814" y="1060"/>
                  </a:lnTo>
                  <a:lnTo>
                    <a:pt x="1836" y="1057"/>
                  </a:lnTo>
                  <a:lnTo>
                    <a:pt x="1856" y="1052"/>
                  </a:lnTo>
                  <a:lnTo>
                    <a:pt x="1872" y="1044"/>
                  </a:lnTo>
                  <a:lnTo>
                    <a:pt x="1889" y="1036"/>
                  </a:lnTo>
                  <a:lnTo>
                    <a:pt x="1903" y="1026"/>
                  </a:lnTo>
                  <a:lnTo>
                    <a:pt x="1915" y="1015"/>
                  </a:lnTo>
                  <a:lnTo>
                    <a:pt x="1915" y="1015"/>
                  </a:lnTo>
                  <a:lnTo>
                    <a:pt x="1927" y="1004"/>
                  </a:lnTo>
                  <a:lnTo>
                    <a:pt x="1938" y="993"/>
                  </a:lnTo>
                  <a:lnTo>
                    <a:pt x="1948" y="979"/>
                  </a:lnTo>
                  <a:lnTo>
                    <a:pt x="1957" y="962"/>
                  </a:lnTo>
                  <a:lnTo>
                    <a:pt x="1965" y="941"/>
                  </a:lnTo>
                  <a:lnTo>
                    <a:pt x="1971" y="917"/>
                  </a:lnTo>
                  <a:lnTo>
                    <a:pt x="1975" y="885"/>
                  </a:lnTo>
                  <a:lnTo>
                    <a:pt x="1976" y="849"/>
                  </a:lnTo>
                  <a:lnTo>
                    <a:pt x="1976" y="849"/>
                  </a:lnTo>
                  <a:lnTo>
                    <a:pt x="1976" y="830"/>
                  </a:lnTo>
                  <a:lnTo>
                    <a:pt x="1975" y="811"/>
                  </a:lnTo>
                  <a:lnTo>
                    <a:pt x="1972" y="794"/>
                  </a:lnTo>
                  <a:lnTo>
                    <a:pt x="1968" y="780"/>
                  </a:lnTo>
                  <a:lnTo>
                    <a:pt x="1965" y="767"/>
                  </a:lnTo>
                  <a:lnTo>
                    <a:pt x="1961" y="755"/>
                  </a:lnTo>
                  <a:lnTo>
                    <a:pt x="1956" y="744"/>
                  </a:lnTo>
                  <a:lnTo>
                    <a:pt x="1951" y="735"/>
                  </a:lnTo>
                  <a:lnTo>
                    <a:pt x="1942" y="720"/>
                  </a:lnTo>
                  <a:lnTo>
                    <a:pt x="1933" y="710"/>
                  </a:lnTo>
                  <a:lnTo>
                    <a:pt x="1925" y="702"/>
                  </a:lnTo>
                  <a:lnTo>
                    <a:pt x="1925" y="702"/>
                  </a:lnTo>
                  <a:lnTo>
                    <a:pt x="1915" y="647"/>
                  </a:lnTo>
                  <a:lnTo>
                    <a:pt x="1905" y="581"/>
                  </a:lnTo>
                  <a:lnTo>
                    <a:pt x="1905" y="581"/>
                  </a:lnTo>
                  <a:lnTo>
                    <a:pt x="1904" y="575"/>
                  </a:lnTo>
                  <a:lnTo>
                    <a:pt x="1900" y="567"/>
                  </a:lnTo>
                  <a:lnTo>
                    <a:pt x="1890" y="548"/>
                  </a:lnTo>
                  <a:lnTo>
                    <a:pt x="1879" y="530"/>
                  </a:lnTo>
                  <a:lnTo>
                    <a:pt x="1870" y="520"/>
                  </a:lnTo>
                  <a:lnTo>
                    <a:pt x="1870" y="520"/>
                  </a:lnTo>
                  <a:lnTo>
                    <a:pt x="1857" y="510"/>
                  </a:lnTo>
                  <a:lnTo>
                    <a:pt x="1850" y="505"/>
                  </a:lnTo>
                  <a:lnTo>
                    <a:pt x="1870" y="460"/>
                  </a:lnTo>
                  <a:lnTo>
                    <a:pt x="1915" y="460"/>
                  </a:lnTo>
                  <a:lnTo>
                    <a:pt x="1915" y="460"/>
                  </a:lnTo>
                  <a:lnTo>
                    <a:pt x="1918" y="458"/>
                  </a:lnTo>
                  <a:lnTo>
                    <a:pt x="1924" y="455"/>
                  </a:lnTo>
                  <a:lnTo>
                    <a:pt x="1927" y="452"/>
                  </a:lnTo>
                  <a:lnTo>
                    <a:pt x="1930" y="447"/>
                  </a:lnTo>
                  <a:lnTo>
                    <a:pt x="1933" y="442"/>
                  </a:lnTo>
                  <a:lnTo>
                    <a:pt x="1936" y="434"/>
                  </a:lnTo>
                  <a:lnTo>
                    <a:pt x="1936" y="434"/>
                  </a:lnTo>
                  <a:lnTo>
                    <a:pt x="1938" y="418"/>
                  </a:lnTo>
                  <a:lnTo>
                    <a:pt x="1939" y="401"/>
                  </a:lnTo>
                  <a:lnTo>
                    <a:pt x="1939" y="395"/>
                  </a:lnTo>
                  <a:lnTo>
                    <a:pt x="1937" y="388"/>
                  </a:lnTo>
                  <a:lnTo>
                    <a:pt x="1934" y="383"/>
                  </a:lnTo>
                  <a:lnTo>
                    <a:pt x="1930" y="379"/>
                  </a:lnTo>
                  <a:lnTo>
                    <a:pt x="1930" y="379"/>
                  </a:lnTo>
                  <a:lnTo>
                    <a:pt x="1925" y="376"/>
                  </a:lnTo>
                  <a:lnTo>
                    <a:pt x="1920" y="374"/>
                  </a:lnTo>
                  <a:lnTo>
                    <a:pt x="1910" y="371"/>
                  </a:lnTo>
                  <a:lnTo>
                    <a:pt x="1901" y="370"/>
                  </a:lnTo>
                  <a:lnTo>
                    <a:pt x="1895" y="369"/>
                  </a:lnTo>
                  <a:lnTo>
                    <a:pt x="1895" y="369"/>
                  </a:lnTo>
                  <a:lnTo>
                    <a:pt x="1890" y="367"/>
                  </a:lnTo>
                  <a:lnTo>
                    <a:pt x="1882" y="367"/>
                  </a:lnTo>
                  <a:lnTo>
                    <a:pt x="1858" y="367"/>
                  </a:lnTo>
                  <a:lnTo>
                    <a:pt x="1824" y="369"/>
                  </a:lnTo>
                  <a:lnTo>
                    <a:pt x="1824" y="369"/>
                  </a:lnTo>
                  <a:lnTo>
                    <a:pt x="1823" y="370"/>
                  </a:lnTo>
                  <a:lnTo>
                    <a:pt x="1819" y="372"/>
                  </a:lnTo>
                  <a:lnTo>
                    <a:pt x="1817" y="376"/>
                  </a:lnTo>
                  <a:lnTo>
                    <a:pt x="1816" y="380"/>
                  </a:lnTo>
                  <a:lnTo>
                    <a:pt x="1814" y="386"/>
                  </a:lnTo>
                  <a:lnTo>
                    <a:pt x="1814" y="394"/>
                  </a:lnTo>
                  <a:lnTo>
                    <a:pt x="1814" y="394"/>
                  </a:lnTo>
                  <a:lnTo>
                    <a:pt x="1814" y="413"/>
                  </a:lnTo>
                  <a:lnTo>
                    <a:pt x="1813" y="432"/>
                  </a:lnTo>
                  <a:lnTo>
                    <a:pt x="1812" y="447"/>
                  </a:lnTo>
                  <a:lnTo>
                    <a:pt x="1813" y="452"/>
                  </a:lnTo>
                  <a:lnTo>
                    <a:pt x="1814" y="455"/>
                  </a:lnTo>
                  <a:lnTo>
                    <a:pt x="1814" y="455"/>
                  </a:lnTo>
                  <a:lnTo>
                    <a:pt x="1821" y="457"/>
                  </a:lnTo>
                  <a:lnTo>
                    <a:pt x="1832" y="458"/>
                  </a:lnTo>
                  <a:lnTo>
                    <a:pt x="1845" y="460"/>
                  </a:lnTo>
                  <a:lnTo>
                    <a:pt x="1819" y="495"/>
                  </a:lnTo>
                  <a:lnTo>
                    <a:pt x="1738" y="460"/>
                  </a:lnTo>
                  <a:lnTo>
                    <a:pt x="1738" y="460"/>
                  </a:lnTo>
                  <a:lnTo>
                    <a:pt x="1717" y="423"/>
                  </a:lnTo>
                  <a:lnTo>
                    <a:pt x="1666" y="341"/>
                  </a:lnTo>
                  <a:lnTo>
                    <a:pt x="1637" y="294"/>
                  </a:lnTo>
                  <a:lnTo>
                    <a:pt x="1610" y="250"/>
                  </a:lnTo>
                  <a:lnTo>
                    <a:pt x="1584" y="214"/>
                  </a:lnTo>
                  <a:lnTo>
                    <a:pt x="1574" y="201"/>
                  </a:lnTo>
                  <a:lnTo>
                    <a:pt x="1567" y="192"/>
                  </a:lnTo>
                  <a:lnTo>
                    <a:pt x="1567" y="192"/>
                  </a:lnTo>
                  <a:lnTo>
                    <a:pt x="1552" y="178"/>
                  </a:lnTo>
                  <a:lnTo>
                    <a:pt x="1536" y="166"/>
                  </a:lnTo>
                  <a:lnTo>
                    <a:pt x="1521" y="158"/>
                  </a:lnTo>
                  <a:lnTo>
                    <a:pt x="1506" y="150"/>
                  </a:lnTo>
                  <a:lnTo>
                    <a:pt x="1482" y="141"/>
                  </a:lnTo>
                  <a:lnTo>
                    <a:pt x="1471" y="136"/>
                  </a:lnTo>
                  <a:lnTo>
                    <a:pt x="1471" y="136"/>
                  </a:lnTo>
                  <a:lnTo>
                    <a:pt x="1468" y="135"/>
                  </a:lnTo>
                  <a:lnTo>
                    <a:pt x="1463" y="134"/>
                  </a:lnTo>
                  <a:lnTo>
                    <a:pt x="1452" y="132"/>
                  </a:lnTo>
                  <a:lnTo>
                    <a:pt x="1435" y="131"/>
                  </a:lnTo>
                  <a:lnTo>
                    <a:pt x="1435" y="131"/>
                  </a:lnTo>
                  <a:lnTo>
                    <a:pt x="1440" y="130"/>
                  </a:lnTo>
                  <a:lnTo>
                    <a:pt x="1450" y="125"/>
                  </a:lnTo>
                  <a:lnTo>
                    <a:pt x="1456" y="121"/>
                  </a:lnTo>
                  <a:lnTo>
                    <a:pt x="1461" y="117"/>
                  </a:lnTo>
                  <a:lnTo>
                    <a:pt x="1464" y="112"/>
                  </a:lnTo>
                  <a:lnTo>
                    <a:pt x="1466" y="106"/>
                  </a:lnTo>
                  <a:lnTo>
                    <a:pt x="1466" y="106"/>
                  </a:lnTo>
                  <a:lnTo>
                    <a:pt x="1466" y="94"/>
                  </a:lnTo>
                  <a:lnTo>
                    <a:pt x="1464" y="89"/>
                  </a:lnTo>
                  <a:lnTo>
                    <a:pt x="1463" y="84"/>
                  </a:lnTo>
                  <a:lnTo>
                    <a:pt x="1459" y="81"/>
                  </a:lnTo>
                  <a:lnTo>
                    <a:pt x="1454" y="78"/>
                  </a:lnTo>
                  <a:lnTo>
                    <a:pt x="1448" y="76"/>
                  </a:lnTo>
                  <a:lnTo>
                    <a:pt x="1440" y="76"/>
                  </a:lnTo>
                  <a:lnTo>
                    <a:pt x="1440" y="76"/>
                  </a:lnTo>
                  <a:lnTo>
                    <a:pt x="1433" y="76"/>
                  </a:lnTo>
                  <a:lnTo>
                    <a:pt x="1425" y="77"/>
                  </a:lnTo>
                  <a:lnTo>
                    <a:pt x="1420" y="78"/>
                  </a:lnTo>
                  <a:lnTo>
                    <a:pt x="1416" y="81"/>
                  </a:lnTo>
                  <a:lnTo>
                    <a:pt x="1414" y="84"/>
                  </a:lnTo>
                  <a:lnTo>
                    <a:pt x="1411" y="87"/>
                  </a:lnTo>
                  <a:lnTo>
                    <a:pt x="1410" y="91"/>
                  </a:lnTo>
                  <a:lnTo>
                    <a:pt x="1410" y="96"/>
                  </a:lnTo>
                  <a:lnTo>
                    <a:pt x="1410" y="96"/>
                  </a:lnTo>
                  <a:lnTo>
                    <a:pt x="1411" y="105"/>
                  </a:lnTo>
                  <a:lnTo>
                    <a:pt x="1413" y="113"/>
                  </a:lnTo>
                  <a:lnTo>
                    <a:pt x="1415" y="121"/>
                  </a:lnTo>
                  <a:lnTo>
                    <a:pt x="1415" y="131"/>
                  </a:lnTo>
                  <a:lnTo>
                    <a:pt x="1127" y="121"/>
                  </a:lnTo>
                  <a:lnTo>
                    <a:pt x="1097" y="86"/>
                  </a:lnTo>
                  <a:lnTo>
                    <a:pt x="1097" y="86"/>
                  </a:lnTo>
                  <a:lnTo>
                    <a:pt x="1098" y="79"/>
                  </a:lnTo>
                  <a:lnTo>
                    <a:pt x="1102" y="65"/>
                  </a:lnTo>
                  <a:lnTo>
                    <a:pt x="1103" y="57"/>
                  </a:lnTo>
                  <a:lnTo>
                    <a:pt x="1104" y="48"/>
                  </a:lnTo>
                  <a:lnTo>
                    <a:pt x="1104" y="38"/>
                  </a:lnTo>
                  <a:lnTo>
                    <a:pt x="1102" y="30"/>
                  </a:lnTo>
                  <a:lnTo>
                    <a:pt x="1102" y="30"/>
                  </a:lnTo>
                  <a:lnTo>
                    <a:pt x="1098" y="22"/>
                  </a:lnTo>
                  <a:lnTo>
                    <a:pt x="1094" y="16"/>
                  </a:lnTo>
                  <a:lnTo>
                    <a:pt x="1089" y="11"/>
                  </a:lnTo>
                  <a:lnTo>
                    <a:pt x="1083" y="7"/>
                  </a:lnTo>
                  <a:lnTo>
                    <a:pt x="1075" y="4"/>
                  </a:lnTo>
                  <a:lnTo>
                    <a:pt x="1066" y="1"/>
                  </a:lnTo>
                  <a:lnTo>
                    <a:pt x="1055" y="0"/>
                  </a:lnTo>
                  <a:lnTo>
                    <a:pt x="1041" y="0"/>
                  </a:lnTo>
                  <a:lnTo>
                    <a:pt x="1041" y="0"/>
                  </a:lnTo>
                  <a:lnTo>
                    <a:pt x="1027" y="0"/>
                  </a:lnTo>
                  <a:lnTo>
                    <a:pt x="1016" y="1"/>
                  </a:lnTo>
                  <a:lnTo>
                    <a:pt x="1007" y="2"/>
                  </a:lnTo>
                  <a:lnTo>
                    <a:pt x="1000" y="5"/>
                  </a:lnTo>
                  <a:lnTo>
                    <a:pt x="993" y="9"/>
                  </a:lnTo>
                  <a:lnTo>
                    <a:pt x="988" y="14"/>
                  </a:lnTo>
                  <a:lnTo>
                    <a:pt x="984" y="19"/>
                  </a:lnTo>
                  <a:lnTo>
                    <a:pt x="981" y="25"/>
                  </a:lnTo>
                  <a:lnTo>
                    <a:pt x="981" y="25"/>
                  </a:lnTo>
                  <a:lnTo>
                    <a:pt x="978" y="33"/>
                  </a:lnTo>
                  <a:lnTo>
                    <a:pt x="977" y="40"/>
                  </a:lnTo>
                  <a:lnTo>
                    <a:pt x="976" y="57"/>
                  </a:lnTo>
                  <a:lnTo>
                    <a:pt x="977" y="70"/>
                  </a:lnTo>
                  <a:lnTo>
                    <a:pt x="979" y="77"/>
                  </a:lnTo>
                  <a:lnTo>
                    <a:pt x="981" y="81"/>
                  </a:lnTo>
                  <a:lnTo>
                    <a:pt x="981" y="81"/>
                  </a:lnTo>
                  <a:lnTo>
                    <a:pt x="988" y="92"/>
                  </a:lnTo>
                  <a:lnTo>
                    <a:pt x="991" y="96"/>
                  </a:lnTo>
                  <a:lnTo>
                    <a:pt x="955" y="111"/>
                  </a:lnTo>
                  <a:lnTo>
                    <a:pt x="935" y="111"/>
                  </a:lnTo>
                  <a:lnTo>
                    <a:pt x="935" y="111"/>
                  </a:lnTo>
                  <a:lnTo>
                    <a:pt x="928" y="92"/>
                  </a:lnTo>
                  <a:lnTo>
                    <a:pt x="920" y="70"/>
                  </a:lnTo>
                  <a:lnTo>
                    <a:pt x="920" y="70"/>
                  </a:lnTo>
                  <a:lnTo>
                    <a:pt x="917" y="69"/>
                  </a:lnTo>
                  <a:lnTo>
                    <a:pt x="912" y="67"/>
                  </a:lnTo>
                  <a:lnTo>
                    <a:pt x="905" y="65"/>
                  </a:lnTo>
                  <a:lnTo>
                    <a:pt x="794" y="65"/>
                  </a:lnTo>
                  <a:lnTo>
                    <a:pt x="784" y="86"/>
                  </a:lnTo>
                  <a:lnTo>
                    <a:pt x="773" y="126"/>
                  </a:lnTo>
                  <a:close/>
                  <a:moveTo>
                    <a:pt x="112" y="581"/>
                  </a:moveTo>
                  <a:lnTo>
                    <a:pt x="112" y="581"/>
                  </a:lnTo>
                  <a:lnTo>
                    <a:pt x="128" y="691"/>
                  </a:lnTo>
                  <a:lnTo>
                    <a:pt x="138" y="767"/>
                  </a:lnTo>
                  <a:lnTo>
                    <a:pt x="142" y="793"/>
                  </a:lnTo>
                  <a:lnTo>
                    <a:pt x="142" y="803"/>
                  </a:lnTo>
                  <a:lnTo>
                    <a:pt x="142" y="803"/>
                  </a:lnTo>
                  <a:lnTo>
                    <a:pt x="137" y="811"/>
                  </a:lnTo>
                  <a:lnTo>
                    <a:pt x="134" y="813"/>
                  </a:lnTo>
                  <a:lnTo>
                    <a:pt x="133" y="813"/>
                  </a:lnTo>
                  <a:lnTo>
                    <a:pt x="132" y="813"/>
                  </a:lnTo>
                  <a:lnTo>
                    <a:pt x="132" y="813"/>
                  </a:lnTo>
                  <a:lnTo>
                    <a:pt x="127" y="813"/>
                  </a:lnTo>
                  <a:lnTo>
                    <a:pt x="117" y="813"/>
                  </a:lnTo>
                  <a:lnTo>
                    <a:pt x="86" y="815"/>
                  </a:lnTo>
                  <a:lnTo>
                    <a:pt x="57" y="815"/>
                  </a:lnTo>
                  <a:lnTo>
                    <a:pt x="46" y="815"/>
                  </a:lnTo>
                  <a:lnTo>
                    <a:pt x="41" y="813"/>
                  </a:lnTo>
                  <a:lnTo>
                    <a:pt x="41" y="813"/>
                  </a:lnTo>
                  <a:lnTo>
                    <a:pt x="37" y="808"/>
                  </a:lnTo>
                  <a:lnTo>
                    <a:pt x="36" y="803"/>
                  </a:lnTo>
                  <a:lnTo>
                    <a:pt x="36" y="803"/>
                  </a:lnTo>
                  <a:lnTo>
                    <a:pt x="36" y="772"/>
                  </a:lnTo>
                  <a:lnTo>
                    <a:pt x="38" y="710"/>
                  </a:lnTo>
                  <a:lnTo>
                    <a:pt x="41" y="621"/>
                  </a:lnTo>
                  <a:lnTo>
                    <a:pt x="61" y="576"/>
                  </a:lnTo>
                  <a:lnTo>
                    <a:pt x="112" y="581"/>
                  </a:lnTo>
                  <a:close/>
                  <a:moveTo>
                    <a:pt x="1066" y="581"/>
                  </a:moveTo>
                  <a:lnTo>
                    <a:pt x="1066" y="581"/>
                  </a:lnTo>
                  <a:lnTo>
                    <a:pt x="1107" y="580"/>
                  </a:lnTo>
                  <a:lnTo>
                    <a:pt x="1135" y="580"/>
                  </a:lnTo>
                  <a:lnTo>
                    <a:pt x="1144" y="580"/>
                  </a:lnTo>
                  <a:lnTo>
                    <a:pt x="1147" y="581"/>
                  </a:lnTo>
                  <a:lnTo>
                    <a:pt x="1147" y="581"/>
                  </a:lnTo>
                  <a:lnTo>
                    <a:pt x="1155" y="593"/>
                  </a:lnTo>
                  <a:lnTo>
                    <a:pt x="1161" y="606"/>
                  </a:lnTo>
                  <a:lnTo>
                    <a:pt x="1168" y="621"/>
                  </a:lnTo>
                  <a:lnTo>
                    <a:pt x="1168" y="621"/>
                  </a:lnTo>
                  <a:lnTo>
                    <a:pt x="1170" y="634"/>
                  </a:lnTo>
                  <a:lnTo>
                    <a:pt x="1174" y="654"/>
                  </a:lnTo>
                  <a:lnTo>
                    <a:pt x="1180" y="705"/>
                  </a:lnTo>
                  <a:lnTo>
                    <a:pt x="1185" y="754"/>
                  </a:lnTo>
                  <a:lnTo>
                    <a:pt x="1188" y="778"/>
                  </a:lnTo>
                  <a:lnTo>
                    <a:pt x="1188" y="778"/>
                  </a:lnTo>
                  <a:lnTo>
                    <a:pt x="1189" y="783"/>
                  </a:lnTo>
                  <a:lnTo>
                    <a:pt x="1188" y="791"/>
                  </a:lnTo>
                  <a:lnTo>
                    <a:pt x="1183" y="803"/>
                  </a:lnTo>
                  <a:lnTo>
                    <a:pt x="1183" y="803"/>
                  </a:lnTo>
                  <a:lnTo>
                    <a:pt x="1179" y="808"/>
                  </a:lnTo>
                  <a:lnTo>
                    <a:pt x="1174" y="813"/>
                  </a:lnTo>
                  <a:lnTo>
                    <a:pt x="1168" y="818"/>
                  </a:lnTo>
                  <a:lnTo>
                    <a:pt x="1168" y="818"/>
                  </a:lnTo>
                  <a:lnTo>
                    <a:pt x="1102" y="817"/>
                  </a:lnTo>
                  <a:lnTo>
                    <a:pt x="1058" y="817"/>
                  </a:lnTo>
                  <a:lnTo>
                    <a:pt x="1042" y="817"/>
                  </a:lnTo>
                  <a:lnTo>
                    <a:pt x="1036" y="818"/>
                  </a:lnTo>
                  <a:lnTo>
                    <a:pt x="1036" y="818"/>
                  </a:lnTo>
                  <a:lnTo>
                    <a:pt x="1035" y="818"/>
                  </a:lnTo>
                  <a:lnTo>
                    <a:pt x="1035" y="818"/>
                  </a:lnTo>
                  <a:lnTo>
                    <a:pt x="1032" y="817"/>
                  </a:lnTo>
                  <a:lnTo>
                    <a:pt x="1029" y="815"/>
                  </a:lnTo>
                  <a:lnTo>
                    <a:pt x="1026" y="813"/>
                  </a:lnTo>
                  <a:lnTo>
                    <a:pt x="1026" y="813"/>
                  </a:lnTo>
                  <a:lnTo>
                    <a:pt x="1026" y="804"/>
                  </a:lnTo>
                  <a:lnTo>
                    <a:pt x="1027" y="782"/>
                  </a:lnTo>
                  <a:lnTo>
                    <a:pt x="1035" y="712"/>
                  </a:lnTo>
                  <a:lnTo>
                    <a:pt x="1046" y="611"/>
                  </a:lnTo>
                  <a:lnTo>
                    <a:pt x="1066" y="581"/>
                  </a:lnTo>
                  <a:close/>
                  <a:moveTo>
                    <a:pt x="455" y="641"/>
                  </a:moveTo>
                  <a:lnTo>
                    <a:pt x="455" y="641"/>
                  </a:lnTo>
                  <a:lnTo>
                    <a:pt x="456" y="638"/>
                  </a:lnTo>
                  <a:lnTo>
                    <a:pt x="456" y="634"/>
                  </a:lnTo>
                  <a:lnTo>
                    <a:pt x="455" y="631"/>
                  </a:lnTo>
                  <a:lnTo>
                    <a:pt x="455" y="631"/>
                  </a:lnTo>
                  <a:lnTo>
                    <a:pt x="464" y="630"/>
                  </a:lnTo>
                  <a:lnTo>
                    <a:pt x="489" y="630"/>
                  </a:lnTo>
                  <a:lnTo>
                    <a:pt x="568" y="630"/>
                  </a:lnTo>
                  <a:lnTo>
                    <a:pt x="682" y="631"/>
                  </a:lnTo>
                  <a:lnTo>
                    <a:pt x="682" y="758"/>
                  </a:lnTo>
                  <a:lnTo>
                    <a:pt x="455" y="758"/>
                  </a:lnTo>
                  <a:lnTo>
                    <a:pt x="455" y="641"/>
                  </a:lnTo>
                  <a:close/>
                  <a:moveTo>
                    <a:pt x="470" y="222"/>
                  </a:moveTo>
                  <a:lnTo>
                    <a:pt x="470" y="222"/>
                  </a:lnTo>
                  <a:lnTo>
                    <a:pt x="482" y="218"/>
                  </a:lnTo>
                  <a:lnTo>
                    <a:pt x="499" y="214"/>
                  </a:lnTo>
                  <a:lnTo>
                    <a:pt x="523" y="211"/>
                  </a:lnTo>
                  <a:lnTo>
                    <a:pt x="554" y="207"/>
                  </a:lnTo>
                  <a:lnTo>
                    <a:pt x="592" y="203"/>
                  </a:lnTo>
                  <a:lnTo>
                    <a:pt x="634" y="201"/>
                  </a:lnTo>
                  <a:lnTo>
                    <a:pt x="685" y="198"/>
                  </a:lnTo>
                  <a:lnTo>
                    <a:pt x="743" y="197"/>
                  </a:lnTo>
                  <a:lnTo>
                    <a:pt x="743" y="197"/>
                  </a:lnTo>
                  <a:lnTo>
                    <a:pt x="806" y="197"/>
                  </a:lnTo>
                  <a:lnTo>
                    <a:pt x="873" y="197"/>
                  </a:lnTo>
                  <a:lnTo>
                    <a:pt x="1001" y="199"/>
                  </a:lnTo>
                  <a:lnTo>
                    <a:pt x="1102" y="203"/>
                  </a:lnTo>
                  <a:lnTo>
                    <a:pt x="1135" y="206"/>
                  </a:lnTo>
                  <a:lnTo>
                    <a:pt x="1152" y="207"/>
                  </a:lnTo>
                  <a:lnTo>
                    <a:pt x="1152" y="207"/>
                  </a:lnTo>
                  <a:lnTo>
                    <a:pt x="1166" y="211"/>
                  </a:lnTo>
                  <a:lnTo>
                    <a:pt x="1175" y="214"/>
                  </a:lnTo>
                  <a:lnTo>
                    <a:pt x="1181" y="221"/>
                  </a:lnTo>
                  <a:lnTo>
                    <a:pt x="1188" y="227"/>
                  </a:lnTo>
                  <a:lnTo>
                    <a:pt x="1188" y="227"/>
                  </a:lnTo>
                  <a:lnTo>
                    <a:pt x="1190" y="231"/>
                  </a:lnTo>
                  <a:lnTo>
                    <a:pt x="1193" y="240"/>
                  </a:lnTo>
                  <a:lnTo>
                    <a:pt x="1198" y="268"/>
                  </a:lnTo>
                  <a:lnTo>
                    <a:pt x="1205" y="305"/>
                  </a:lnTo>
                  <a:lnTo>
                    <a:pt x="1212" y="348"/>
                  </a:lnTo>
                  <a:lnTo>
                    <a:pt x="1218" y="390"/>
                  </a:lnTo>
                  <a:lnTo>
                    <a:pt x="1223" y="427"/>
                  </a:lnTo>
                  <a:lnTo>
                    <a:pt x="1224" y="453"/>
                  </a:lnTo>
                  <a:lnTo>
                    <a:pt x="1224" y="461"/>
                  </a:lnTo>
                  <a:lnTo>
                    <a:pt x="1223" y="465"/>
                  </a:lnTo>
                  <a:lnTo>
                    <a:pt x="1223" y="465"/>
                  </a:lnTo>
                  <a:lnTo>
                    <a:pt x="1210" y="465"/>
                  </a:lnTo>
                  <a:lnTo>
                    <a:pt x="1179" y="463"/>
                  </a:lnTo>
                  <a:lnTo>
                    <a:pt x="1073" y="456"/>
                  </a:lnTo>
                  <a:lnTo>
                    <a:pt x="1003" y="452"/>
                  </a:lnTo>
                  <a:lnTo>
                    <a:pt x="928" y="448"/>
                  </a:lnTo>
                  <a:lnTo>
                    <a:pt x="847" y="446"/>
                  </a:lnTo>
                  <a:lnTo>
                    <a:pt x="763" y="444"/>
                  </a:lnTo>
                  <a:lnTo>
                    <a:pt x="763" y="444"/>
                  </a:lnTo>
                  <a:lnTo>
                    <a:pt x="680" y="446"/>
                  </a:lnTo>
                  <a:lnTo>
                    <a:pt x="599" y="448"/>
                  </a:lnTo>
                  <a:lnTo>
                    <a:pt x="522" y="453"/>
                  </a:lnTo>
                  <a:lnTo>
                    <a:pt x="453" y="458"/>
                  </a:lnTo>
                  <a:lnTo>
                    <a:pt x="348" y="466"/>
                  </a:lnTo>
                  <a:lnTo>
                    <a:pt x="319" y="467"/>
                  </a:lnTo>
                  <a:lnTo>
                    <a:pt x="311" y="466"/>
                  </a:lnTo>
                  <a:lnTo>
                    <a:pt x="309" y="466"/>
                  </a:lnTo>
                  <a:lnTo>
                    <a:pt x="309" y="465"/>
                  </a:lnTo>
                  <a:lnTo>
                    <a:pt x="309" y="465"/>
                  </a:lnTo>
                  <a:lnTo>
                    <a:pt x="315" y="452"/>
                  </a:lnTo>
                  <a:lnTo>
                    <a:pt x="330" y="425"/>
                  </a:lnTo>
                  <a:lnTo>
                    <a:pt x="377" y="348"/>
                  </a:lnTo>
                  <a:lnTo>
                    <a:pt x="422" y="274"/>
                  </a:lnTo>
                  <a:lnTo>
                    <a:pt x="445" y="237"/>
                  </a:lnTo>
                  <a:lnTo>
                    <a:pt x="445" y="237"/>
                  </a:lnTo>
                  <a:lnTo>
                    <a:pt x="446" y="233"/>
                  </a:lnTo>
                  <a:lnTo>
                    <a:pt x="450" y="231"/>
                  </a:lnTo>
                  <a:lnTo>
                    <a:pt x="470" y="222"/>
                  </a:lnTo>
                  <a:lnTo>
                    <a:pt x="470" y="222"/>
                  </a:lnTo>
                  <a:close/>
                  <a:moveTo>
                    <a:pt x="1349" y="247"/>
                  </a:moveTo>
                  <a:lnTo>
                    <a:pt x="1435" y="500"/>
                  </a:lnTo>
                  <a:lnTo>
                    <a:pt x="1390" y="500"/>
                  </a:lnTo>
                  <a:lnTo>
                    <a:pt x="1390" y="500"/>
                  </a:lnTo>
                  <a:lnTo>
                    <a:pt x="1386" y="482"/>
                  </a:lnTo>
                  <a:lnTo>
                    <a:pt x="1380" y="460"/>
                  </a:lnTo>
                  <a:lnTo>
                    <a:pt x="1380" y="460"/>
                  </a:lnTo>
                  <a:lnTo>
                    <a:pt x="1356" y="353"/>
                  </a:lnTo>
                  <a:lnTo>
                    <a:pt x="1334" y="252"/>
                  </a:lnTo>
                  <a:lnTo>
                    <a:pt x="1349" y="247"/>
                  </a:lnTo>
                  <a:close/>
                  <a:moveTo>
                    <a:pt x="1370" y="237"/>
                  </a:moveTo>
                  <a:lnTo>
                    <a:pt x="1456" y="232"/>
                  </a:lnTo>
                  <a:lnTo>
                    <a:pt x="1552" y="480"/>
                  </a:lnTo>
                  <a:lnTo>
                    <a:pt x="1456" y="495"/>
                  </a:lnTo>
                  <a:lnTo>
                    <a:pt x="1375" y="257"/>
                  </a:lnTo>
                  <a:lnTo>
                    <a:pt x="1370" y="237"/>
                  </a:lnTo>
                  <a:close/>
                  <a:moveTo>
                    <a:pt x="1486" y="237"/>
                  </a:moveTo>
                  <a:lnTo>
                    <a:pt x="1486" y="237"/>
                  </a:lnTo>
                  <a:lnTo>
                    <a:pt x="1490" y="236"/>
                  </a:lnTo>
                  <a:lnTo>
                    <a:pt x="1500" y="236"/>
                  </a:lnTo>
                  <a:lnTo>
                    <a:pt x="1529" y="233"/>
                  </a:lnTo>
                  <a:lnTo>
                    <a:pt x="1572" y="232"/>
                  </a:lnTo>
                  <a:lnTo>
                    <a:pt x="1572" y="232"/>
                  </a:lnTo>
                  <a:lnTo>
                    <a:pt x="1582" y="245"/>
                  </a:lnTo>
                  <a:lnTo>
                    <a:pt x="1596" y="265"/>
                  </a:lnTo>
                  <a:lnTo>
                    <a:pt x="1617" y="298"/>
                  </a:lnTo>
                  <a:lnTo>
                    <a:pt x="1617" y="298"/>
                  </a:lnTo>
                  <a:lnTo>
                    <a:pt x="1663" y="371"/>
                  </a:lnTo>
                  <a:lnTo>
                    <a:pt x="1679" y="396"/>
                  </a:lnTo>
                  <a:lnTo>
                    <a:pt x="1688" y="409"/>
                  </a:lnTo>
                  <a:lnTo>
                    <a:pt x="1688" y="409"/>
                  </a:lnTo>
                  <a:lnTo>
                    <a:pt x="1690" y="413"/>
                  </a:lnTo>
                  <a:lnTo>
                    <a:pt x="1693" y="422"/>
                  </a:lnTo>
                  <a:lnTo>
                    <a:pt x="1701" y="443"/>
                  </a:lnTo>
                  <a:lnTo>
                    <a:pt x="1708" y="475"/>
                  </a:lnTo>
                  <a:lnTo>
                    <a:pt x="1582" y="480"/>
                  </a:lnTo>
                  <a:lnTo>
                    <a:pt x="1582" y="480"/>
                  </a:lnTo>
                  <a:lnTo>
                    <a:pt x="1534" y="360"/>
                  </a:lnTo>
                  <a:lnTo>
                    <a:pt x="1500" y="276"/>
                  </a:lnTo>
                  <a:lnTo>
                    <a:pt x="1490" y="249"/>
                  </a:lnTo>
                  <a:lnTo>
                    <a:pt x="1486" y="237"/>
                  </a:lnTo>
                  <a:lnTo>
                    <a:pt x="1486" y="23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" name="Freeform 25">
              <a:extLst>
                <a:ext uri="{FF2B5EF4-FFF2-40B4-BE49-F238E27FC236}">
                  <a16:creationId xmlns:a16="http://schemas.microsoft.com/office/drawing/2014/main" id="{1055F8B0-1C6A-4648-9DF5-4F3CAE40C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1855" y="1644206"/>
              <a:ext cx="247072" cy="1078066"/>
            </a:xfrm>
            <a:custGeom>
              <a:avLst/>
              <a:gdLst>
                <a:gd name="T0" fmla="*/ 67 w 333"/>
                <a:gd name="T1" fmla="*/ 554 h 1453"/>
                <a:gd name="T2" fmla="*/ 55 w 333"/>
                <a:gd name="T3" fmla="*/ 742 h 1453"/>
                <a:gd name="T4" fmla="*/ 39 w 333"/>
                <a:gd name="T5" fmla="*/ 836 h 1453"/>
                <a:gd name="T6" fmla="*/ 0 w 333"/>
                <a:gd name="T7" fmla="*/ 1001 h 1453"/>
                <a:gd name="T8" fmla="*/ 62 w 333"/>
                <a:gd name="T9" fmla="*/ 1024 h 1453"/>
                <a:gd name="T10" fmla="*/ 93 w 333"/>
                <a:gd name="T11" fmla="*/ 1248 h 1453"/>
                <a:gd name="T12" fmla="*/ 125 w 333"/>
                <a:gd name="T13" fmla="*/ 1376 h 1453"/>
                <a:gd name="T14" fmla="*/ 106 w 333"/>
                <a:gd name="T15" fmla="*/ 1418 h 1453"/>
                <a:gd name="T16" fmla="*/ 83 w 333"/>
                <a:gd name="T17" fmla="*/ 1448 h 1453"/>
                <a:gd name="T18" fmla="*/ 140 w 333"/>
                <a:gd name="T19" fmla="*/ 1447 h 1453"/>
                <a:gd name="T20" fmla="*/ 164 w 333"/>
                <a:gd name="T21" fmla="*/ 1413 h 1453"/>
                <a:gd name="T22" fmla="*/ 155 w 333"/>
                <a:gd name="T23" fmla="*/ 1337 h 1453"/>
                <a:gd name="T24" fmla="*/ 156 w 333"/>
                <a:gd name="T25" fmla="*/ 1160 h 1453"/>
                <a:gd name="T26" fmla="*/ 182 w 333"/>
                <a:gd name="T27" fmla="*/ 1207 h 1453"/>
                <a:gd name="T28" fmla="*/ 201 w 333"/>
                <a:gd name="T29" fmla="*/ 1326 h 1453"/>
                <a:gd name="T30" fmla="*/ 190 w 333"/>
                <a:gd name="T31" fmla="*/ 1415 h 1453"/>
                <a:gd name="T32" fmla="*/ 181 w 333"/>
                <a:gd name="T33" fmla="*/ 1438 h 1453"/>
                <a:gd name="T34" fmla="*/ 239 w 333"/>
                <a:gd name="T35" fmla="*/ 1437 h 1453"/>
                <a:gd name="T36" fmla="*/ 259 w 333"/>
                <a:gd name="T37" fmla="*/ 1403 h 1453"/>
                <a:gd name="T38" fmla="*/ 255 w 333"/>
                <a:gd name="T39" fmla="*/ 1379 h 1453"/>
                <a:gd name="T40" fmla="*/ 247 w 333"/>
                <a:gd name="T41" fmla="*/ 1313 h 1453"/>
                <a:gd name="T42" fmla="*/ 257 w 333"/>
                <a:gd name="T43" fmla="*/ 1237 h 1453"/>
                <a:gd name="T44" fmla="*/ 245 w 333"/>
                <a:gd name="T45" fmla="*/ 1164 h 1453"/>
                <a:gd name="T46" fmla="*/ 264 w 333"/>
                <a:gd name="T47" fmla="*/ 1022 h 1453"/>
                <a:gd name="T48" fmla="*/ 311 w 333"/>
                <a:gd name="T49" fmla="*/ 1015 h 1453"/>
                <a:gd name="T50" fmla="*/ 325 w 333"/>
                <a:gd name="T51" fmla="*/ 981 h 1453"/>
                <a:gd name="T52" fmla="*/ 300 w 333"/>
                <a:gd name="T53" fmla="*/ 842 h 1453"/>
                <a:gd name="T54" fmla="*/ 274 w 333"/>
                <a:gd name="T55" fmla="*/ 705 h 1453"/>
                <a:gd name="T56" fmla="*/ 301 w 333"/>
                <a:gd name="T57" fmla="*/ 676 h 1453"/>
                <a:gd name="T58" fmla="*/ 325 w 333"/>
                <a:gd name="T59" fmla="*/ 544 h 1453"/>
                <a:gd name="T60" fmla="*/ 312 w 333"/>
                <a:gd name="T61" fmla="*/ 479 h 1453"/>
                <a:gd name="T62" fmla="*/ 333 w 333"/>
                <a:gd name="T63" fmla="*/ 427 h 1453"/>
                <a:gd name="T64" fmla="*/ 306 w 333"/>
                <a:gd name="T65" fmla="*/ 363 h 1453"/>
                <a:gd name="T66" fmla="*/ 276 w 333"/>
                <a:gd name="T67" fmla="*/ 294 h 1453"/>
                <a:gd name="T68" fmla="*/ 229 w 333"/>
                <a:gd name="T69" fmla="*/ 279 h 1453"/>
                <a:gd name="T70" fmla="*/ 202 w 333"/>
                <a:gd name="T71" fmla="*/ 288 h 1453"/>
                <a:gd name="T72" fmla="*/ 171 w 333"/>
                <a:gd name="T73" fmla="*/ 335 h 1453"/>
                <a:gd name="T74" fmla="*/ 173 w 333"/>
                <a:gd name="T75" fmla="*/ 367 h 1453"/>
                <a:gd name="T76" fmla="*/ 173 w 333"/>
                <a:gd name="T77" fmla="*/ 411 h 1453"/>
                <a:gd name="T78" fmla="*/ 149 w 333"/>
                <a:gd name="T79" fmla="*/ 431 h 1453"/>
                <a:gd name="T80" fmla="*/ 129 w 333"/>
                <a:gd name="T81" fmla="*/ 422 h 1453"/>
                <a:gd name="T82" fmla="*/ 111 w 333"/>
                <a:gd name="T83" fmla="*/ 341 h 1453"/>
                <a:gd name="T84" fmla="*/ 95 w 333"/>
                <a:gd name="T85" fmla="*/ 275 h 1453"/>
                <a:gd name="T86" fmla="*/ 123 w 333"/>
                <a:gd name="T87" fmla="*/ 136 h 1453"/>
                <a:gd name="T88" fmla="*/ 141 w 333"/>
                <a:gd name="T89" fmla="*/ 87 h 1453"/>
                <a:gd name="T90" fmla="*/ 155 w 333"/>
                <a:gd name="T91" fmla="*/ 34 h 1453"/>
                <a:gd name="T92" fmla="*/ 143 w 333"/>
                <a:gd name="T93" fmla="*/ 47 h 1453"/>
                <a:gd name="T94" fmla="*/ 142 w 333"/>
                <a:gd name="T95" fmla="*/ 7 h 1453"/>
                <a:gd name="T96" fmla="*/ 126 w 333"/>
                <a:gd name="T97" fmla="*/ 7 h 1453"/>
                <a:gd name="T98" fmla="*/ 118 w 333"/>
                <a:gd name="T99" fmla="*/ 7 h 1453"/>
                <a:gd name="T100" fmla="*/ 100 w 333"/>
                <a:gd name="T101" fmla="*/ 10 h 1453"/>
                <a:gd name="T102" fmla="*/ 99 w 333"/>
                <a:gd name="T103" fmla="*/ 47 h 1453"/>
                <a:gd name="T104" fmla="*/ 84 w 333"/>
                <a:gd name="T105" fmla="*/ 35 h 1453"/>
                <a:gd name="T106" fmla="*/ 83 w 333"/>
                <a:gd name="T107" fmla="*/ 51 h 1453"/>
                <a:gd name="T108" fmla="*/ 55 w 333"/>
                <a:gd name="T109" fmla="*/ 221 h 1453"/>
                <a:gd name="T110" fmla="*/ 44 w 333"/>
                <a:gd name="T111" fmla="*/ 317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3" h="1453">
                  <a:moveTo>
                    <a:pt x="71" y="473"/>
                  </a:moveTo>
                  <a:lnTo>
                    <a:pt x="71" y="473"/>
                  </a:lnTo>
                  <a:lnTo>
                    <a:pt x="71" y="479"/>
                  </a:lnTo>
                  <a:lnTo>
                    <a:pt x="72" y="496"/>
                  </a:lnTo>
                  <a:lnTo>
                    <a:pt x="71" y="521"/>
                  </a:lnTo>
                  <a:lnTo>
                    <a:pt x="70" y="537"/>
                  </a:lnTo>
                  <a:lnTo>
                    <a:pt x="67" y="554"/>
                  </a:lnTo>
                  <a:lnTo>
                    <a:pt x="67" y="554"/>
                  </a:lnTo>
                  <a:lnTo>
                    <a:pt x="62" y="588"/>
                  </a:lnTo>
                  <a:lnTo>
                    <a:pt x="60" y="620"/>
                  </a:lnTo>
                  <a:lnTo>
                    <a:pt x="58" y="677"/>
                  </a:lnTo>
                  <a:lnTo>
                    <a:pt x="58" y="677"/>
                  </a:lnTo>
                  <a:lnTo>
                    <a:pt x="56" y="707"/>
                  </a:lnTo>
                  <a:lnTo>
                    <a:pt x="55" y="742"/>
                  </a:lnTo>
                  <a:lnTo>
                    <a:pt x="52" y="773"/>
                  </a:lnTo>
                  <a:lnTo>
                    <a:pt x="50" y="785"/>
                  </a:lnTo>
                  <a:lnTo>
                    <a:pt x="48" y="794"/>
                  </a:lnTo>
                  <a:lnTo>
                    <a:pt x="48" y="794"/>
                  </a:lnTo>
                  <a:lnTo>
                    <a:pt x="38" y="819"/>
                  </a:lnTo>
                  <a:lnTo>
                    <a:pt x="32" y="834"/>
                  </a:lnTo>
                  <a:lnTo>
                    <a:pt x="39" y="836"/>
                  </a:lnTo>
                  <a:lnTo>
                    <a:pt x="39" y="836"/>
                  </a:lnTo>
                  <a:lnTo>
                    <a:pt x="32" y="860"/>
                  </a:lnTo>
                  <a:lnTo>
                    <a:pt x="18" y="913"/>
                  </a:lnTo>
                  <a:lnTo>
                    <a:pt x="4" y="970"/>
                  </a:lnTo>
                  <a:lnTo>
                    <a:pt x="1" y="991"/>
                  </a:lnTo>
                  <a:lnTo>
                    <a:pt x="0" y="998"/>
                  </a:lnTo>
                  <a:lnTo>
                    <a:pt x="0" y="1001"/>
                  </a:lnTo>
                  <a:lnTo>
                    <a:pt x="0" y="1001"/>
                  </a:lnTo>
                  <a:lnTo>
                    <a:pt x="2" y="1004"/>
                  </a:lnTo>
                  <a:lnTo>
                    <a:pt x="4" y="1006"/>
                  </a:lnTo>
                  <a:lnTo>
                    <a:pt x="13" y="1011"/>
                  </a:lnTo>
                  <a:lnTo>
                    <a:pt x="25" y="1016"/>
                  </a:lnTo>
                  <a:lnTo>
                    <a:pt x="38" y="1020"/>
                  </a:lnTo>
                  <a:lnTo>
                    <a:pt x="62" y="1024"/>
                  </a:lnTo>
                  <a:lnTo>
                    <a:pt x="73" y="1027"/>
                  </a:lnTo>
                  <a:lnTo>
                    <a:pt x="73" y="1027"/>
                  </a:lnTo>
                  <a:lnTo>
                    <a:pt x="74" y="1053"/>
                  </a:lnTo>
                  <a:lnTo>
                    <a:pt x="78" y="1115"/>
                  </a:lnTo>
                  <a:lnTo>
                    <a:pt x="84" y="1187"/>
                  </a:lnTo>
                  <a:lnTo>
                    <a:pt x="89" y="1221"/>
                  </a:lnTo>
                  <a:lnTo>
                    <a:pt x="93" y="1248"/>
                  </a:lnTo>
                  <a:lnTo>
                    <a:pt x="93" y="1248"/>
                  </a:lnTo>
                  <a:lnTo>
                    <a:pt x="97" y="1269"/>
                  </a:lnTo>
                  <a:lnTo>
                    <a:pt x="103" y="1291"/>
                  </a:lnTo>
                  <a:lnTo>
                    <a:pt x="114" y="1331"/>
                  </a:lnTo>
                  <a:lnTo>
                    <a:pt x="119" y="1348"/>
                  </a:lnTo>
                  <a:lnTo>
                    <a:pt x="123" y="1363"/>
                  </a:lnTo>
                  <a:lnTo>
                    <a:pt x="125" y="1376"/>
                  </a:lnTo>
                  <a:lnTo>
                    <a:pt x="124" y="1384"/>
                  </a:lnTo>
                  <a:lnTo>
                    <a:pt x="124" y="1384"/>
                  </a:lnTo>
                  <a:lnTo>
                    <a:pt x="120" y="1396"/>
                  </a:lnTo>
                  <a:lnTo>
                    <a:pt x="117" y="1404"/>
                  </a:lnTo>
                  <a:lnTo>
                    <a:pt x="112" y="1412"/>
                  </a:lnTo>
                  <a:lnTo>
                    <a:pt x="106" y="1418"/>
                  </a:lnTo>
                  <a:lnTo>
                    <a:pt x="106" y="1418"/>
                  </a:lnTo>
                  <a:lnTo>
                    <a:pt x="97" y="1425"/>
                  </a:lnTo>
                  <a:lnTo>
                    <a:pt x="89" y="1432"/>
                  </a:lnTo>
                  <a:lnTo>
                    <a:pt x="85" y="1436"/>
                  </a:lnTo>
                  <a:lnTo>
                    <a:pt x="82" y="1441"/>
                  </a:lnTo>
                  <a:lnTo>
                    <a:pt x="82" y="1444"/>
                  </a:lnTo>
                  <a:lnTo>
                    <a:pt x="83" y="1448"/>
                  </a:lnTo>
                  <a:lnTo>
                    <a:pt x="83" y="1448"/>
                  </a:lnTo>
                  <a:lnTo>
                    <a:pt x="85" y="1449"/>
                  </a:lnTo>
                  <a:lnTo>
                    <a:pt x="88" y="1450"/>
                  </a:lnTo>
                  <a:lnTo>
                    <a:pt x="96" y="1453"/>
                  </a:lnTo>
                  <a:lnTo>
                    <a:pt x="106" y="1453"/>
                  </a:lnTo>
                  <a:lnTo>
                    <a:pt x="118" y="1452"/>
                  </a:lnTo>
                  <a:lnTo>
                    <a:pt x="129" y="1450"/>
                  </a:lnTo>
                  <a:lnTo>
                    <a:pt x="140" y="1447"/>
                  </a:lnTo>
                  <a:lnTo>
                    <a:pt x="148" y="1443"/>
                  </a:lnTo>
                  <a:lnTo>
                    <a:pt x="152" y="1442"/>
                  </a:lnTo>
                  <a:lnTo>
                    <a:pt x="154" y="1439"/>
                  </a:lnTo>
                  <a:lnTo>
                    <a:pt x="154" y="1439"/>
                  </a:lnTo>
                  <a:lnTo>
                    <a:pt x="158" y="1433"/>
                  </a:lnTo>
                  <a:lnTo>
                    <a:pt x="160" y="1427"/>
                  </a:lnTo>
                  <a:lnTo>
                    <a:pt x="164" y="1413"/>
                  </a:lnTo>
                  <a:lnTo>
                    <a:pt x="166" y="1397"/>
                  </a:lnTo>
                  <a:lnTo>
                    <a:pt x="166" y="1384"/>
                  </a:lnTo>
                  <a:lnTo>
                    <a:pt x="166" y="1384"/>
                  </a:lnTo>
                  <a:lnTo>
                    <a:pt x="164" y="1373"/>
                  </a:lnTo>
                  <a:lnTo>
                    <a:pt x="160" y="1362"/>
                  </a:lnTo>
                  <a:lnTo>
                    <a:pt x="156" y="1350"/>
                  </a:lnTo>
                  <a:lnTo>
                    <a:pt x="155" y="1337"/>
                  </a:lnTo>
                  <a:lnTo>
                    <a:pt x="155" y="1337"/>
                  </a:lnTo>
                  <a:lnTo>
                    <a:pt x="154" y="1301"/>
                  </a:lnTo>
                  <a:lnTo>
                    <a:pt x="155" y="1263"/>
                  </a:lnTo>
                  <a:lnTo>
                    <a:pt x="155" y="1263"/>
                  </a:lnTo>
                  <a:lnTo>
                    <a:pt x="155" y="1208"/>
                  </a:lnTo>
                  <a:lnTo>
                    <a:pt x="156" y="1160"/>
                  </a:lnTo>
                  <a:lnTo>
                    <a:pt x="156" y="1160"/>
                  </a:lnTo>
                  <a:lnTo>
                    <a:pt x="158" y="1146"/>
                  </a:lnTo>
                  <a:lnTo>
                    <a:pt x="159" y="1140"/>
                  </a:lnTo>
                  <a:lnTo>
                    <a:pt x="159" y="1140"/>
                  </a:lnTo>
                  <a:lnTo>
                    <a:pt x="163" y="1147"/>
                  </a:lnTo>
                  <a:lnTo>
                    <a:pt x="170" y="1167"/>
                  </a:lnTo>
                  <a:lnTo>
                    <a:pt x="178" y="1192"/>
                  </a:lnTo>
                  <a:lnTo>
                    <a:pt x="182" y="1207"/>
                  </a:lnTo>
                  <a:lnTo>
                    <a:pt x="183" y="1220"/>
                  </a:lnTo>
                  <a:lnTo>
                    <a:pt x="183" y="1220"/>
                  </a:lnTo>
                  <a:lnTo>
                    <a:pt x="185" y="1234"/>
                  </a:lnTo>
                  <a:lnTo>
                    <a:pt x="188" y="1251"/>
                  </a:lnTo>
                  <a:lnTo>
                    <a:pt x="195" y="1289"/>
                  </a:lnTo>
                  <a:lnTo>
                    <a:pt x="199" y="1308"/>
                  </a:lnTo>
                  <a:lnTo>
                    <a:pt x="201" y="1326"/>
                  </a:lnTo>
                  <a:lnTo>
                    <a:pt x="204" y="1343"/>
                  </a:lnTo>
                  <a:lnTo>
                    <a:pt x="202" y="1356"/>
                  </a:lnTo>
                  <a:lnTo>
                    <a:pt x="202" y="1356"/>
                  </a:lnTo>
                  <a:lnTo>
                    <a:pt x="200" y="1379"/>
                  </a:lnTo>
                  <a:lnTo>
                    <a:pt x="196" y="1395"/>
                  </a:lnTo>
                  <a:lnTo>
                    <a:pt x="193" y="1407"/>
                  </a:lnTo>
                  <a:lnTo>
                    <a:pt x="190" y="1415"/>
                  </a:lnTo>
                  <a:lnTo>
                    <a:pt x="190" y="1415"/>
                  </a:lnTo>
                  <a:lnTo>
                    <a:pt x="185" y="1421"/>
                  </a:lnTo>
                  <a:lnTo>
                    <a:pt x="182" y="1427"/>
                  </a:lnTo>
                  <a:lnTo>
                    <a:pt x="179" y="1433"/>
                  </a:lnTo>
                  <a:lnTo>
                    <a:pt x="179" y="1436"/>
                  </a:lnTo>
                  <a:lnTo>
                    <a:pt x="181" y="1438"/>
                  </a:lnTo>
                  <a:lnTo>
                    <a:pt x="181" y="1438"/>
                  </a:lnTo>
                  <a:lnTo>
                    <a:pt x="184" y="1439"/>
                  </a:lnTo>
                  <a:lnTo>
                    <a:pt x="190" y="1441"/>
                  </a:lnTo>
                  <a:lnTo>
                    <a:pt x="207" y="1442"/>
                  </a:lnTo>
                  <a:lnTo>
                    <a:pt x="224" y="1439"/>
                  </a:lnTo>
                  <a:lnTo>
                    <a:pt x="232" y="1438"/>
                  </a:lnTo>
                  <a:lnTo>
                    <a:pt x="239" y="1437"/>
                  </a:lnTo>
                  <a:lnTo>
                    <a:pt x="239" y="1437"/>
                  </a:lnTo>
                  <a:lnTo>
                    <a:pt x="243" y="1433"/>
                  </a:lnTo>
                  <a:lnTo>
                    <a:pt x="248" y="1430"/>
                  </a:lnTo>
                  <a:lnTo>
                    <a:pt x="252" y="1426"/>
                  </a:lnTo>
                  <a:lnTo>
                    <a:pt x="254" y="1420"/>
                  </a:lnTo>
                  <a:lnTo>
                    <a:pt x="258" y="1411"/>
                  </a:lnTo>
                  <a:lnTo>
                    <a:pt x="259" y="1403"/>
                  </a:lnTo>
                  <a:lnTo>
                    <a:pt x="259" y="1403"/>
                  </a:lnTo>
                  <a:lnTo>
                    <a:pt x="260" y="1398"/>
                  </a:lnTo>
                  <a:lnTo>
                    <a:pt x="261" y="1397"/>
                  </a:lnTo>
                  <a:lnTo>
                    <a:pt x="261" y="1394"/>
                  </a:lnTo>
                  <a:lnTo>
                    <a:pt x="259" y="1386"/>
                  </a:lnTo>
                  <a:lnTo>
                    <a:pt x="259" y="1386"/>
                  </a:lnTo>
                  <a:lnTo>
                    <a:pt x="258" y="1382"/>
                  </a:lnTo>
                  <a:lnTo>
                    <a:pt x="255" y="1379"/>
                  </a:lnTo>
                  <a:lnTo>
                    <a:pt x="252" y="1376"/>
                  </a:lnTo>
                  <a:lnTo>
                    <a:pt x="251" y="1373"/>
                  </a:lnTo>
                  <a:lnTo>
                    <a:pt x="249" y="1369"/>
                  </a:lnTo>
                  <a:lnTo>
                    <a:pt x="248" y="1356"/>
                  </a:lnTo>
                  <a:lnTo>
                    <a:pt x="248" y="1356"/>
                  </a:lnTo>
                  <a:lnTo>
                    <a:pt x="248" y="1335"/>
                  </a:lnTo>
                  <a:lnTo>
                    <a:pt x="247" y="1313"/>
                  </a:lnTo>
                  <a:lnTo>
                    <a:pt x="247" y="1293"/>
                  </a:lnTo>
                  <a:lnTo>
                    <a:pt x="248" y="1285"/>
                  </a:lnTo>
                  <a:lnTo>
                    <a:pt x="249" y="1279"/>
                  </a:lnTo>
                  <a:lnTo>
                    <a:pt x="249" y="1279"/>
                  </a:lnTo>
                  <a:lnTo>
                    <a:pt x="252" y="1272"/>
                  </a:lnTo>
                  <a:lnTo>
                    <a:pt x="254" y="1262"/>
                  </a:lnTo>
                  <a:lnTo>
                    <a:pt x="257" y="1237"/>
                  </a:lnTo>
                  <a:lnTo>
                    <a:pt x="257" y="1223"/>
                  </a:lnTo>
                  <a:lnTo>
                    <a:pt x="255" y="1210"/>
                  </a:lnTo>
                  <a:lnTo>
                    <a:pt x="254" y="1197"/>
                  </a:lnTo>
                  <a:lnTo>
                    <a:pt x="252" y="1186"/>
                  </a:lnTo>
                  <a:lnTo>
                    <a:pt x="252" y="1186"/>
                  </a:lnTo>
                  <a:lnTo>
                    <a:pt x="248" y="1175"/>
                  </a:lnTo>
                  <a:lnTo>
                    <a:pt x="245" y="1164"/>
                  </a:lnTo>
                  <a:lnTo>
                    <a:pt x="236" y="1146"/>
                  </a:lnTo>
                  <a:lnTo>
                    <a:pt x="230" y="1133"/>
                  </a:lnTo>
                  <a:lnTo>
                    <a:pt x="226" y="1127"/>
                  </a:lnTo>
                  <a:lnTo>
                    <a:pt x="226" y="1127"/>
                  </a:lnTo>
                  <a:lnTo>
                    <a:pt x="246" y="1074"/>
                  </a:lnTo>
                  <a:lnTo>
                    <a:pt x="264" y="1022"/>
                  </a:lnTo>
                  <a:lnTo>
                    <a:pt x="264" y="1022"/>
                  </a:lnTo>
                  <a:lnTo>
                    <a:pt x="270" y="1020"/>
                  </a:lnTo>
                  <a:lnTo>
                    <a:pt x="275" y="1016"/>
                  </a:lnTo>
                  <a:lnTo>
                    <a:pt x="282" y="1015"/>
                  </a:lnTo>
                  <a:lnTo>
                    <a:pt x="282" y="1015"/>
                  </a:lnTo>
                  <a:lnTo>
                    <a:pt x="290" y="1015"/>
                  </a:lnTo>
                  <a:lnTo>
                    <a:pt x="301" y="1015"/>
                  </a:lnTo>
                  <a:lnTo>
                    <a:pt x="311" y="1015"/>
                  </a:lnTo>
                  <a:lnTo>
                    <a:pt x="315" y="1014"/>
                  </a:lnTo>
                  <a:lnTo>
                    <a:pt x="316" y="1011"/>
                  </a:lnTo>
                  <a:lnTo>
                    <a:pt x="316" y="1011"/>
                  </a:lnTo>
                  <a:lnTo>
                    <a:pt x="319" y="1007"/>
                  </a:lnTo>
                  <a:lnTo>
                    <a:pt x="322" y="1001"/>
                  </a:lnTo>
                  <a:lnTo>
                    <a:pt x="324" y="993"/>
                  </a:lnTo>
                  <a:lnTo>
                    <a:pt x="325" y="981"/>
                  </a:lnTo>
                  <a:lnTo>
                    <a:pt x="325" y="981"/>
                  </a:lnTo>
                  <a:lnTo>
                    <a:pt x="323" y="970"/>
                  </a:lnTo>
                  <a:lnTo>
                    <a:pt x="319" y="952"/>
                  </a:lnTo>
                  <a:lnTo>
                    <a:pt x="307" y="906"/>
                  </a:lnTo>
                  <a:lnTo>
                    <a:pt x="290" y="846"/>
                  </a:lnTo>
                  <a:lnTo>
                    <a:pt x="300" y="842"/>
                  </a:lnTo>
                  <a:lnTo>
                    <a:pt x="300" y="842"/>
                  </a:lnTo>
                  <a:lnTo>
                    <a:pt x="286" y="778"/>
                  </a:lnTo>
                  <a:lnTo>
                    <a:pt x="270" y="711"/>
                  </a:lnTo>
                  <a:lnTo>
                    <a:pt x="270" y="711"/>
                  </a:lnTo>
                  <a:lnTo>
                    <a:pt x="271" y="708"/>
                  </a:lnTo>
                  <a:lnTo>
                    <a:pt x="272" y="707"/>
                  </a:lnTo>
                  <a:lnTo>
                    <a:pt x="274" y="705"/>
                  </a:lnTo>
                  <a:lnTo>
                    <a:pt x="274" y="705"/>
                  </a:lnTo>
                  <a:lnTo>
                    <a:pt x="276" y="705"/>
                  </a:lnTo>
                  <a:lnTo>
                    <a:pt x="282" y="702"/>
                  </a:lnTo>
                  <a:lnTo>
                    <a:pt x="288" y="697"/>
                  </a:lnTo>
                  <a:lnTo>
                    <a:pt x="292" y="693"/>
                  </a:lnTo>
                  <a:lnTo>
                    <a:pt x="295" y="688"/>
                  </a:lnTo>
                  <a:lnTo>
                    <a:pt x="295" y="688"/>
                  </a:lnTo>
                  <a:lnTo>
                    <a:pt x="301" y="676"/>
                  </a:lnTo>
                  <a:lnTo>
                    <a:pt x="307" y="661"/>
                  </a:lnTo>
                  <a:lnTo>
                    <a:pt x="318" y="630"/>
                  </a:lnTo>
                  <a:lnTo>
                    <a:pt x="318" y="630"/>
                  </a:lnTo>
                  <a:lnTo>
                    <a:pt x="321" y="621"/>
                  </a:lnTo>
                  <a:lnTo>
                    <a:pt x="323" y="608"/>
                  </a:lnTo>
                  <a:lnTo>
                    <a:pt x="325" y="577"/>
                  </a:lnTo>
                  <a:lnTo>
                    <a:pt x="325" y="544"/>
                  </a:lnTo>
                  <a:lnTo>
                    <a:pt x="324" y="519"/>
                  </a:lnTo>
                  <a:lnTo>
                    <a:pt x="324" y="519"/>
                  </a:lnTo>
                  <a:lnTo>
                    <a:pt x="323" y="509"/>
                  </a:lnTo>
                  <a:lnTo>
                    <a:pt x="321" y="502"/>
                  </a:lnTo>
                  <a:lnTo>
                    <a:pt x="317" y="489"/>
                  </a:lnTo>
                  <a:lnTo>
                    <a:pt x="313" y="481"/>
                  </a:lnTo>
                  <a:lnTo>
                    <a:pt x="312" y="479"/>
                  </a:lnTo>
                  <a:lnTo>
                    <a:pt x="295" y="463"/>
                  </a:lnTo>
                  <a:lnTo>
                    <a:pt x="318" y="461"/>
                  </a:lnTo>
                  <a:lnTo>
                    <a:pt x="316" y="444"/>
                  </a:lnTo>
                  <a:lnTo>
                    <a:pt x="327" y="444"/>
                  </a:lnTo>
                  <a:lnTo>
                    <a:pt x="325" y="426"/>
                  </a:lnTo>
                  <a:lnTo>
                    <a:pt x="333" y="427"/>
                  </a:lnTo>
                  <a:lnTo>
                    <a:pt x="333" y="427"/>
                  </a:lnTo>
                  <a:lnTo>
                    <a:pt x="333" y="427"/>
                  </a:lnTo>
                  <a:lnTo>
                    <a:pt x="330" y="426"/>
                  </a:lnTo>
                  <a:lnTo>
                    <a:pt x="327" y="417"/>
                  </a:lnTo>
                  <a:lnTo>
                    <a:pt x="318" y="399"/>
                  </a:lnTo>
                  <a:lnTo>
                    <a:pt x="318" y="399"/>
                  </a:lnTo>
                  <a:lnTo>
                    <a:pt x="311" y="379"/>
                  </a:lnTo>
                  <a:lnTo>
                    <a:pt x="306" y="363"/>
                  </a:lnTo>
                  <a:lnTo>
                    <a:pt x="299" y="333"/>
                  </a:lnTo>
                  <a:lnTo>
                    <a:pt x="299" y="333"/>
                  </a:lnTo>
                  <a:lnTo>
                    <a:pt x="293" y="316"/>
                  </a:lnTo>
                  <a:lnTo>
                    <a:pt x="290" y="310"/>
                  </a:lnTo>
                  <a:lnTo>
                    <a:pt x="287" y="304"/>
                  </a:lnTo>
                  <a:lnTo>
                    <a:pt x="282" y="298"/>
                  </a:lnTo>
                  <a:lnTo>
                    <a:pt x="276" y="294"/>
                  </a:lnTo>
                  <a:lnTo>
                    <a:pt x="267" y="289"/>
                  </a:lnTo>
                  <a:lnTo>
                    <a:pt x="259" y="285"/>
                  </a:lnTo>
                  <a:lnTo>
                    <a:pt x="259" y="285"/>
                  </a:lnTo>
                  <a:lnTo>
                    <a:pt x="248" y="281"/>
                  </a:lnTo>
                  <a:lnTo>
                    <a:pt x="241" y="279"/>
                  </a:lnTo>
                  <a:lnTo>
                    <a:pt x="234" y="279"/>
                  </a:lnTo>
                  <a:lnTo>
                    <a:pt x="229" y="279"/>
                  </a:lnTo>
                  <a:lnTo>
                    <a:pt x="223" y="280"/>
                  </a:lnTo>
                  <a:lnTo>
                    <a:pt x="222" y="281"/>
                  </a:lnTo>
                  <a:lnTo>
                    <a:pt x="222" y="281"/>
                  </a:lnTo>
                  <a:lnTo>
                    <a:pt x="219" y="280"/>
                  </a:lnTo>
                  <a:lnTo>
                    <a:pt x="213" y="281"/>
                  </a:lnTo>
                  <a:lnTo>
                    <a:pt x="208" y="283"/>
                  </a:lnTo>
                  <a:lnTo>
                    <a:pt x="202" y="288"/>
                  </a:lnTo>
                  <a:lnTo>
                    <a:pt x="196" y="294"/>
                  </a:lnTo>
                  <a:lnTo>
                    <a:pt x="188" y="303"/>
                  </a:lnTo>
                  <a:lnTo>
                    <a:pt x="188" y="303"/>
                  </a:lnTo>
                  <a:lnTo>
                    <a:pt x="181" y="312"/>
                  </a:lnTo>
                  <a:lnTo>
                    <a:pt x="175" y="321"/>
                  </a:lnTo>
                  <a:lnTo>
                    <a:pt x="172" y="329"/>
                  </a:lnTo>
                  <a:lnTo>
                    <a:pt x="171" y="335"/>
                  </a:lnTo>
                  <a:lnTo>
                    <a:pt x="171" y="341"/>
                  </a:lnTo>
                  <a:lnTo>
                    <a:pt x="171" y="346"/>
                  </a:lnTo>
                  <a:lnTo>
                    <a:pt x="172" y="352"/>
                  </a:lnTo>
                  <a:lnTo>
                    <a:pt x="172" y="352"/>
                  </a:lnTo>
                  <a:lnTo>
                    <a:pt x="173" y="356"/>
                  </a:lnTo>
                  <a:lnTo>
                    <a:pt x="173" y="367"/>
                  </a:lnTo>
                  <a:lnTo>
                    <a:pt x="173" y="367"/>
                  </a:lnTo>
                  <a:lnTo>
                    <a:pt x="171" y="390"/>
                  </a:lnTo>
                  <a:lnTo>
                    <a:pt x="171" y="399"/>
                  </a:lnTo>
                  <a:lnTo>
                    <a:pt x="171" y="405"/>
                  </a:lnTo>
                  <a:lnTo>
                    <a:pt x="171" y="405"/>
                  </a:lnTo>
                  <a:lnTo>
                    <a:pt x="173" y="409"/>
                  </a:lnTo>
                  <a:lnTo>
                    <a:pt x="173" y="411"/>
                  </a:lnTo>
                  <a:lnTo>
                    <a:pt x="173" y="411"/>
                  </a:lnTo>
                  <a:lnTo>
                    <a:pt x="170" y="416"/>
                  </a:lnTo>
                  <a:lnTo>
                    <a:pt x="167" y="420"/>
                  </a:lnTo>
                  <a:lnTo>
                    <a:pt x="164" y="423"/>
                  </a:lnTo>
                  <a:lnTo>
                    <a:pt x="164" y="423"/>
                  </a:lnTo>
                  <a:lnTo>
                    <a:pt x="159" y="427"/>
                  </a:lnTo>
                  <a:lnTo>
                    <a:pt x="155" y="428"/>
                  </a:lnTo>
                  <a:lnTo>
                    <a:pt x="149" y="431"/>
                  </a:lnTo>
                  <a:lnTo>
                    <a:pt x="149" y="431"/>
                  </a:lnTo>
                  <a:lnTo>
                    <a:pt x="147" y="431"/>
                  </a:lnTo>
                  <a:lnTo>
                    <a:pt x="143" y="431"/>
                  </a:lnTo>
                  <a:lnTo>
                    <a:pt x="140" y="428"/>
                  </a:lnTo>
                  <a:lnTo>
                    <a:pt x="140" y="428"/>
                  </a:lnTo>
                  <a:lnTo>
                    <a:pt x="132" y="425"/>
                  </a:lnTo>
                  <a:lnTo>
                    <a:pt x="129" y="422"/>
                  </a:lnTo>
                  <a:lnTo>
                    <a:pt x="126" y="419"/>
                  </a:lnTo>
                  <a:lnTo>
                    <a:pt x="126" y="419"/>
                  </a:lnTo>
                  <a:lnTo>
                    <a:pt x="123" y="405"/>
                  </a:lnTo>
                  <a:lnTo>
                    <a:pt x="117" y="384"/>
                  </a:lnTo>
                  <a:lnTo>
                    <a:pt x="112" y="359"/>
                  </a:lnTo>
                  <a:lnTo>
                    <a:pt x="111" y="350"/>
                  </a:lnTo>
                  <a:lnTo>
                    <a:pt x="111" y="341"/>
                  </a:lnTo>
                  <a:lnTo>
                    <a:pt x="111" y="341"/>
                  </a:lnTo>
                  <a:lnTo>
                    <a:pt x="109" y="334"/>
                  </a:lnTo>
                  <a:lnTo>
                    <a:pt x="108" y="326"/>
                  </a:lnTo>
                  <a:lnTo>
                    <a:pt x="102" y="304"/>
                  </a:lnTo>
                  <a:lnTo>
                    <a:pt x="96" y="286"/>
                  </a:lnTo>
                  <a:lnTo>
                    <a:pt x="95" y="279"/>
                  </a:lnTo>
                  <a:lnTo>
                    <a:pt x="95" y="275"/>
                  </a:lnTo>
                  <a:lnTo>
                    <a:pt x="95" y="275"/>
                  </a:lnTo>
                  <a:lnTo>
                    <a:pt x="103" y="220"/>
                  </a:lnTo>
                  <a:lnTo>
                    <a:pt x="111" y="180"/>
                  </a:lnTo>
                  <a:lnTo>
                    <a:pt x="114" y="163"/>
                  </a:lnTo>
                  <a:lnTo>
                    <a:pt x="118" y="151"/>
                  </a:lnTo>
                  <a:lnTo>
                    <a:pt x="118" y="151"/>
                  </a:lnTo>
                  <a:lnTo>
                    <a:pt x="123" y="136"/>
                  </a:lnTo>
                  <a:lnTo>
                    <a:pt x="125" y="125"/>
                  </a:lnTo>
                  <a:lnTo>
                    <a:pt x="128" y="118"/>
                  </a:lnTo>
                  <a:lnTo>
                    <a:pt x="130" y="111"/>
                  </a:lnTo>
                  <a:lnTo>
                    <a:pt x="130" y="111"/>
                  </a:lnTo>
                  <a:lnTo>
                    <a:pt x="137" y="95"/>
                  </a:lnTo>
                  <a:lnTo>
                    <a:pt x="141" y="87"/>
                  </a:lnTo>
                  <a:lnTo>
                    <a:pt x="141" y="87"/>
                  </a:lnTo>
                  <a:lnTo>
                    <a:pt x="149" y="67"/>
                  </a:lnTo>
                  <a:lnTo>
                    <a:pt x="154" y="52"/>
                  </a:lnTo>
                  <a:lnTo>
                    <a:pt x="155" y="46"/>
                  </a:lnTo>
                  <a:lnTo>
                    <a:pt x="156" y="42"/>
                  </a:lnTo>
                  <a:lnTo>
                    <a:pt x="156" y="42"/>
                  </a:lnTo>
                  <a:lnTo>
                    <a:pt x="155" y="36"/>
                  </a:lnTo>
                  <a:lnTo>
                    <a:pt x="155" y="34"/>
                  </a:lnTo>
                  <a:lnTo>
                    <a:pt x="153" y="34"/>
                  </a:lnTo>
                  <a:lnTo>
                    <a:pt x="150" y="34"/>
                  </a:lnTo>
                  <a:lnTo>
                    <a:pt x="150" y="34"/>
                  </a:lnTo>
                  <a:lnTo>
                    <a:pt x="147" y="36"/>
                  </a:lnTo>
                  <a:lnTo>
                    <a:pt x="144" y="41"/>
                  </a:lnTo>
                  <a:lnTo>
                    <a:pt x="143" y="47"/>
                  </a:lnTo>
                  <a:lnTo>
                    <a:pt x="143" y="47"/>
                  </a:lnTo>
                  <a:lnTo>
                    <a:pt x="146" y="28"/>
                  </a:lnTo>
                  <a:lnTo>
                    <a:pt x="146" y="14"/>
                  </a:lnTo>
                  <a:lnTo>
                    <a:pt x="144" y="10"/>
                  </a:lnTo>
                  <a:lnTo>
                    <a:pt x="144" y="8"/>
                  </a:lnTo>
                  <a:lnTo>
                    <a:pt x="143" y="7"/>
                  </a:lnTo>
                  <a:lnTo>
                    <a:pt x="143" y="7"/>
                  </a:lnTo>
                  <a:lnTo>
                    <a:pt x="142" y="7"/>
                  </a:lnTo>
                  <a:lnTo>
                    <a:pt x="140" y="8"/>
                  </a:lnTo>
                  <a:lnTo>
                    <a:pt x="137" y="13"/>
                  </a:lnTo>
                  <a:lnTo>
                    <a:pt x="132" y="26"/>
                  </a:lnTo>
                  <a:lnTo>
                    <a:pt x="126" y="45"/>
                  </a:lnTo>
                  <a:lnTo>
                    <a:pt x="126" y="45"/>
                  </a:lnTo>
                  <a:lnTo>
                    <a:pt x="128" y="22"/>
                  </a:lnTo>
                  <a:lnTo>
                    <a:pt x="126" y="7"/>
                  </a:lnTo>
                  <a:lnTo>
                    <a:pt x="125" y="2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2" y="0"/>
                  </a:lnTo>
                  <a:lnTo>
                    <a:pt x="120" y="2"/>
                  </a:lnTo>
                  <a:lnTo>
                    <a:pt x="118" y="7"/>
                  </a:lnTo>
                  <a:lnTo>
                    <a:pt x="114" y="22"/>
                  </a:lnTo>
                  <a:lnTo>
                    <a:pt x="111" y="45"/>
                  </a:lnTo>
                  <a:lnTo>
                    <a:pt x="111" y="45"/>
                  </a:lnTo>
                  <a:lnTo>
                    <a:pt x="107" y="26"/>
                  </a:lnTo>
                  <a:lnTo>
                    <a:pt x="102" y="14"/>
                  </a:lnTo>
                  <a:lnTo>
                    <a:pt x="101" y="11"/>
                  </a:lnTo>
                  <a:lnTo>
                    <a:pt x="100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7" y="11"/>
                  </a:lnTo>
                  <a:lnTo>
                    <a:pt x="96" y="12"/>
                  </a:lnTo>
                  <a:lnTo>
                    <a:pt x="96" y="18"/>
                  </a:lnTo>
                  <a:lnTo>
                    <a:pt x="96" y="32"/>
                  </a:lnTo>
                  <a:lnTo>
                    <a:pt x="99" y="47"/>
                  </a:lnTo>
                  <a:lnTo>
                    <a:pt x="99" y="52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7" y="53"/>
                  </a:lnTo>
                  <a:lnTo>
                    <a:pt x="95" y="51"/>
                  </a:lnTo>
                  <a:lnTo>
                    <a:pt x="90" y="43"/>
                  </a:lnTo>
                  <a:lnTo>
                    <a:pt x="84" y="35"/>
                  </a:lnTo>
                  <a:lnTo>
                    <a:pt x="82" y="32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8" y="32"/>
                  </a:lnTo>
                  <a:lnTo>
                    <a:pt x="78" y="35"/>
                  </a:lnTo>
                  <a:lnTo>
                    <a:pt x="80" y="42"/>
                  </a:lnTo>
                  <a:lnTo>
                    <a:pt x="83" y="51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91" y="107"/>
                  </a:lnTo>
                  <a:lnTo>
                    <a:pt x="91" y="107"/>
                  </a:lnTo>
                  <a:lnTo>
                    <a:pt x="74" y="159"/>
                  </a:lnTo>
                  <a:lnTo>
                    <a:pt x="60" y="201"/>
                  </a:lnTo>
                  <a:lnTo>
                    <a:pt x="55" y="221"/>
                  </a:lnTo>
                  <a:lnTo>
                    <a:pt x="52" y="235"/>
                  </a:lnTo>
                  <a:lnTo>
                    <a:pt x="52" y="235"/>
                  </a:lnTo>
                  <a:lnTo>
                    <a:pt x="47" y="259"/>
                  </a:lnTo>
                  <a:lnTo>
                    <a:pt x="44" y="283"/>
                  </a:lnTo>
                  <a:lnTo>
                    <a:pt x="44" y="303"/>
                  </a:lnTo>
                  <a:lnTo>
                    <a:pt x="44" y="317"/>
                  </a:lnTo>
                  <a:lnTo>
                    <a:pt x="44" y="317"/>
                  </a:lnTo>
                  <a:lnTo>
                    <a:pt x="59" y="401"/>
                  </a:lnTo>
                  <a:lnTo>
                    <a:pt x="71" y="473"/>
                  </a:lnTo>
                  <a:lnTo>
                    <a:pt x="71" y="47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BA35CDF-6DD1-493C-8E07-680CC39031AD}"/>
              </a:ext>
            </a:extLst>
          </p:cNvPr>
          <p:cNvGrpSpPr/>
          <p:nvPr/>
        </p:nvGrpSpPr>
        <p:grpSpPr>
          <a:xfrm>
            <a:off x="3699505" y="1760399"/>
            <a:ext cx="2650094" cy="961873"/>
            <a:chOff x="3699505" y="1760399"/>
            <a:chExt cx="2650094" cy="961873"/>
          </a:xfrm>
        </p:grpSpPr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6B3B76F9-EE5F-4D5C-801B-F6717EFD0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4606" y="1838495"/>
              <a:ext cx="1764993" cy="883777"/>
            </a:xfrm>
            <a:custGeom>
              <a:avLst/>
              <a:gdLst>
                <a:gd name="T0" fmla="*/ 579 w 1378"/>
                <a:gd name="T1" fmla="*/ 51 h 690"/>
                <a:gd name="T2" fmla="*/ 430 w 1378"/>
                <a:gd name="T3" fmla="*/ 64 h 690"/>
                <a:gd name="T4" fmla="*/ 381 w 1378"/>
                <a:gd name="T5" fmla="*/ 77 h 690"/>
                <a:gd name="T6" fmla="*/ 265 w 1378"/>
                <a:gd name="T7" fmla="*/ 144 h 690"/>
                <a:gd name="T8" fmla="*/ 82 w 1378"/>
                <a:gd name="T9" fmla="*/ 263 h 690"/>
                <a:gd name="T10" fmla="*/ 34 w 1378"/>
                <a:gd name="T11" fmla="*/ 307 h 690"/>
                <a:gd name="T12" fmla="*/ 19 w 1378"/>
                <a:gd name="T13" fmla="*/ 342 h 690"/>
                <a:gd name="T14" fmla="*/ 1 w 1378"/>
                <a:gd name="T15" fmla="*/ 502 h 690"/>
                <a:gd name="T16" fmla="*/ 40 w 1378"/>
                <a:gd name="T17" fmla="*/ 561 h 690"/>
                <a:gd name="T18" fmla="*/ 51 w 1378"/>
                <a:gd name="T19" fmla="*/ 580 h 690"/>
                <a:gd name="T20" fmla="*/ 66 w 1378"/>
                <a:gd name="T21" fmla="*/ 610 h 690"/>
                <a:gd name="T22" fmla="*/ 92 w 1378"/>
                <a:gd name="T23" fmla="*/ 619 h 690"/>
                <a:gd name="T24" fmla="*/ 138 w 1378"/>
                <a:gd name="T25" fmla="*/ 610 h 690"/>
                <a:gd name="T26" fmla="*/ 161 w 1378"/>
                <a:gd name="T27" fmla="*/ 594 h 690"/>
                <a:gd name="T28" fmla="*/ 538 w 1378"/>
                <a:gd name="T29" fmla="*/ 620 h 690"/>
                <a:gd name="T30" fmla="*/ 559 w 1378"/>
                <a:gd name="T31" fmla="*/ 650 h 690"/>
                <a:gd name="T32" fmla="*/ 602 w 1378"/>
                <a:gd name="T33" fmla="*/ 684 h 690"/>
                <a:gd name="T34" fmla="*/ 643 w 1378"/>
                <a:gd name="T35" fmla="*/ 690 h 690"/>
                <a:gd name="T36" fmla="*/ 705 w 1378"/>
                <a:gd name="T37" fmla="*/ 681 h 690"/>
                <a:gd name="T38" fmla="*/ 733 w 1378"/>
                <a:gd name="T39" fmla="*/ 665 h 690"/>
                <a:gd name="T40" fmla="*/ 751 w 1378"/>
                <a:gd name="T41" fmla="*/ 622 h 690"/>
                <a:gd name="T42" fmla="*/ 899 w 1378"/>
                <a:gd name="T43" fmla="*/ 605 h 690"/>
                <a:gd name="T44" fmla="*/ 976 w 1378"/>
                <a:gd name="T45" fmla="*/ 595 h 690"/>
                <a:gd name="T46" fmla="*/ 1087 w 1378"/>
                <a:gd name="T47" fmla="*/ 605 h 690"/>
                <a:gd name="T48" fmla="*/ 1113 w 1378"/>
                <a:gd name="T49" fmla="*/ 652 h 690"/>
                <a:gd name="T50" fmla="*/ 1146 w 1378"/>
                <a:gd name="T51" fmla="*/ 678 h 690"/>
                <a:gd name="T52" fmla="*/ 1202 w 1378"/>
                <a:gd name="T53" fmla="*/ 689 h 690"/>
                <a:gd name="T54" fmla="*/ 1245 w 1378"/>
                <a:gd name="T55" fmla="*/ 676 h 690"/>
                <a:gd name="T56" fmla="*/ 1267 w 1378"/>
                <a:gd name="T57" fmla="*/ 653 h 690"/>
                <a:gd name="T58" fmla="*/ 1288 w 1378"/>
                <a:gd name="T59" fmla="*/ 596 h 690"/>
                <a:gd name="T60" fmla="*/ 1324 w 1378"/>
                <a:gd name="T61" fmla="*/ 586 h 690"/>
                <a:gd name="T62" fmla="*/ 1341 w 1378"/>
                <a:gd name="T63" fmla="*/ 581 h 690"/>
                <a:gd name="T64" fmla="*/ 1364 w 1378"/>
                <a:gd name="T65" fmla="*/ 530 h 690"/>
                <a:gd name="T66" fmla="*/ 1378 w 1378"/>
                <a:gd name="T67" fmla="*/ 484 h 690"/>
                <a:gd name="T68" fmla="*/ 1376 w 1378"/>
                <a:gd name="T69" fmla="*/ 439 h 690"/>
                <a:gd name="T70" fmla="*/ 1352 w 1378"/>
                <a:gd name="T71" fmla="*/ 361 h 690"/>
                <a:gd name="T72" fmla="*/ 1311 w 1378"/>
                <a:gd name="T73" fmla="*/ 200 h 690"/>
                <a:gd name="T74" fmla="*/ 1289 w 1378"/>
                <a:gd name="T75" fmla="*/ 178 h 690"/>
                <a:gd name="T76" fmla="*/ 1024 w 1378"/>
                <a:gd name="T77" fmla="*/ 75 h 690"/>
                <a:gd name="T78" fmla="*/ 965 w 1378"/>
                <a:gd name="T79" fmla="*/ 56 h 690"/>
                <a:gd name="T80" fmla="*/ 788 w 1378"/>
                <a:gd name="T81" fmla="*/ 51 h 690"/>
                <a:gd name="T82" fmla="*/ 447 w 1378"/>
                <a:gd name="T83" fmla="*/ 92 h 690"/>
                <a:gd name="T84" fmla="*/ 264 w 1378"/>
                <a:gd name="T85" fmla="*/ 173 h 690"/>
                <a:gd name="T86" fmla="*/ 381 w 1378"/>
                <a:gd name="T87" fmla="*/ 107 h 690"/>
                <a:gd name="T88" fmla="*/ 447 w 1378"/>
                <a:gd name="T89" fmla="*/ 92 h 690"/>
                <a:gd name="T90" fmla="*/ 504 w 1378"/>
                <a:gd name="T91" fmla="*/ 97 h 690"/>
                <a:gd name="T92" fmla="*/ 564 w 1378"/>
                <a:gd name="T93" fmla="*/ 102 h 690"/>
                <a:gd name="T94" fmla="*/ 620 w 1378"/>
                <a:gd name="T95" fmla="*/ 127 h 690"/>
                <a:gd name="T96" fmla="*/ 747 w 1378"/>
                <a:gd name="T97" fmla="*/ 107 h 690"/>
                <a:gd name="T98" fmla="*/ 747 w 1378"/>
                <a:gd name="T99" fmla="*/ 107 h 690"/>
                <a:gd name="T100" fmla="*/ 772 w 1378"/>
                <a:gd name="T101" fmla="*/ 254 h 690"/>
                <a:gd name="T102" fmla="*/ 1341 w 1378"/>
                <a:gd name="T103" fmla="*/ 361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78" h="690">
                  <a:moveTo>
                    <a:pt x="645" y="51"/>
                  </a:moveTo>
                  <a:lnTo>
                    <a:pt x="645" y="51"/>
                  </a:lnTo>
                  <a:lnTo>
                    <a:pt x="613" y="51"/>
                  </a:lnTo>
                  <a:lnTo>
                    <a:pt x="579" y="51"/>
                  </a:lnTo>
                  <a:lnTo>
                    <a:pt x="538" y="52"/>
                  </a:lnTo>
                  <a:lnTo>
                    <a:pt x="494" y="56"/>
                  </a:lnTo>
                  <a:lnTo>
                    <a:pt x="450" y="60"/>
                  </a:lnTo>
                  <a:lnTo>
                    <a:pt x="430" y="64"/>
                  </a:lnTo>
                  <a:lnTo>
                    <a:pt x="411" y="68"/>
                  </a:lnTo>
                  <a:lnTo>
                    <a:pt x="395" y="72"/>
                  </a:lnTo>
                  <a:lnTo>
                    <a:pt x="381" y="77"/>
                  </a:lnTo>
                  <a:lnTo>
                    <a:pt x="381" y="77"/>
                  </a:lnTo>
                  <a:lnTo>
                    <a:pt x="367" y="83"/>
                  </a:lnTo>
                  <a:lnTo>
                    <a:pt x="350" y="92"/>
                  </a:lnTo>
                  <a:lnTo>
                    <a:pt x="310" y="116"/>
                  </a:lnTo>
                  <a:lnTo>
                    <a:pt x="265" y="144"/>
                  </a:lnTo>
                  <a:lnTo>
                    <a:pt x="218" y="174"/>
                  </a:lnTo>
                  <a:lnTo>
                    <a:pt x="96" y="254"/>
                  </a:lnTo>
                  <a:lnTo>
                    <a:pt x="96" y="254"/>
                  </a:lnTo>
                  <a:lnTo>
                    <a:pt x="82" y="263"/>
                  </a:lnTo>
                  <a:lnTo>
                    <a:pt x="65" y="277"/>
                  </a:lnTo>
                  <a:lnTo>
                    <a:pt x="40" y="295"/>
                  </a:lnTo>
                  <a:lnTo>
                    <a:pt x="40" y="295"/>
                  </a:lnTo>
                  <a:lnTo>
                    <a:pt x="34" y="307"/>
                  </a:lnTo>
                  <a:lnTo>
                    <a:pt x="28" y="319"/>
                  </a:lnTo>
                  <a:lnTo>
                    <a:pt x="20" y="336"/>
                  </a:lnTo>
                  <a:lnTo>
                    <a:pt x="20" y="336"/>
                  </a:lnTo>
                  <a:lnTo>
                    <a:pt x="19" y="342"/>
                  </a:lnTo>
                  <a:lnTo>
                    <a:pt x="16" y="351"/>
                  </a:lnTo>
                  <a:lnTo>
                    <a:pt x="12" y="376"/>
                  </a:lnTo>
                  <a:lnTo>
                    <a:pt x="6" y="441"/>
                  </a:lnTo>
                  <a:lnTo>
                    <a:pt x="1" y="502"/>
                  </a:lnTo>
                  <a:lnTo>
                    <a:pt x="0" y="529"/>
                  </a:lnTo>
                  <a:lnTo>
                    <a:pt x="30" y="549"/>
                  </a:lnTo>
                  <a:lnTo>
                    <a:pt x="30" y="549"/>
                  </a:lnTo>
                  <a:lnTo>
                    <a:pt x="40" y="561"/>
                  </a:lnTo>
                  <a:lnTo>
                    <a:pt x="48" y="570"/>
                  </a:lnTo>
                  <a:lnTo>
                    <a:pt x="51" y="575"/>
                  </a:lnTo>
                  <a:lnTo>
                    <a:pt x="51" y="575"/>
                  </a:lnTo>
                  <a:lnTo>
                    <a:pt x="51" y="580"/>
                  </a:lnTo>
                  <a:lnTo>
                    <a:pt x="53" y="589"/>
                  </a:lnTo>
                  <a:lnTo>
                    <a:pt x="57" y="599"/>
                  </a:lnTo>
                  <a:lnTo>
                    <a:pt x="61" y="604"/>
                  </a:lnTo>
                  <a:lnTo>
                    <a:pt x="66" y="610"/>
                  </a:lnTo>
                  <a:lnTo>
                    <a:pt x="66" y="610"/>
                  </a:lnTo>
                  <a:lnTo>
                    <a:pt x="73" y="615"/>
                  </a:lnTo>
                  <a:lnTo>
                    <a:pt x="82" y="618"/>
                  </a:lnTo>
                  <a:lnTo>
                    <a:pt x="92" y="619"/>
                  </a:lnTo>
                  <a:lnTo>
                    <a:pt x="105" y="619"/>
                  </a:lnTo>
                  <a:lnTo>
                    <a:pt x="117" y="618"/>
                  </a:lnTo>
                  <a:lnTo>
                    <a:pt x="128" y="614"/>
                  </a:lnTo>
                  <a:lnTo>
                    <a:pt x="138" y="610"/>
                  </a:lnTo>
                  <a:lnTo>
                    <a:pt x="147" y="605"/>
                  </a:lnTo>
                  <a:lnTo>
                    <a:pt x="147" y="605"/>
                  </a:lnTo>
                  <a:lnTo>
                    <a:pt x="155" y="599"/>
                  </a:lnTo>
                  <a:lnTo>
                    <a:pt x="161" y="594"/>
                  </a:lnTo>
                  <a:lnTo>
                    <a:pt x="170" y="581"/>
                  </a:lnTo>
                  <a:lnTo>
                    <a:pt x="176" y="573"/>
                  </a:lnTo>
                  <a:lnTo>
                    <a:pt x="178" y="570"/>
                  </a:lnTo>
                  <a:lnTo>
                    <a:pt x="538" y="620"/>
                  </a:lnTo>
                  <a:lnTo>
                    <a:pt x="538" y="620"/>
                  </a:lnTo>
                  <a:lnTo>
                    <a:pt x="544" y="629"/>
                  </a:lnTo>
                  <a:lnTo>
                    <a:pt x="550" y="638"/>
                  </a:lnTo>
                  <a:lnTo>
                    <a:pt x="559" y="650"/>
                  </a:lnTo>
                  <a:lnTo>
                    <a:pt x="569" y="661"/>
                  </a:lnTo>
                  <a:lnTo>
                    <a:pt x="582" y="671"/>
                  </a:lnTo>
                  <a:lnTo>
                    <a:pt x="594" y="680"/>
                  </a:lnTo>
                  <a:lnTo>
                    <a:pt x="602" y="684"/>
                  </a:lnTo>
                  <a:lnTo>
                    <a:pt x="610" y="686"/>
                  </a:lnTo>
                  <a:lnTo>
                    <a:pt x="610" y="686"/>
                  </a:lnTo>
                  <a:lnTo>
                    <a:pt x="625" y="689"/>
                  </a:lnTo>
                  <a:lnTo>
                    <a:pt x="643" y="690"/>
                  </a:lnTo>
                  <a:lnTo>
                    <a:pt x="659" y="690"/>
                  </a:lnTo>
                  <a:lnTo>
                    <a:pt x="676" y="688"/>
                  </a:lnTo>
                  <a:lnTo>
                    <a:pt x="691" y="685"/>
                  </a:lnTo>
                  <a:lnTo>
                    <a:pt x="705" y="681"/>
                  </a:lnTo>
                  <a:lnTo>
                    <a:pt x="718" y="676"/>
                  </a:lnTo>
                  <a:lnTo>
                    <a:pt x="727" y="671"/>
                  </a:lnTo>
                  <a:lnTo>
                    <a:pt x="727" y="671"/>
                  </a:lnTo>
                  <a:lnTo>
                    <a:pt x="733" y="665"/>
                  </a:lnTo>
                  <a:lnTo>
                    <a:pt x="739" y="657"/>
                  </a:lnTo>
                  <a:lnTo>
                    <a:pt x="743" y="647"/>
                  </a:lnTo>
                  <a:lnTo>
                    <a:pt x="747" y="638"/>
                  </a:lnTo>
                  <a:lnTo>
                    <a:pt x="751" y="622"/>
                  </a:lnTo>
                  <a:lnTo>
                    <a:pt x="752" y="615"/>
                  </a:lnTo>
                  <a:lnTo>
                    <a:pt x="788" y="610"/>
                  </a:lnTo>
                  <a:lnTo>
                    <a:pt x="788" y="610"/>
                  </a:lnTo>
                  <a:lnTo>
                    <a:pt x="899" y="605"/>
                  </a:lnTo>
                  <a:lnTo>
                    <a:pt x="899" y="605"/>
                  </a:lnTo>
                  <a:lnTo>
                    <a:pt x="916" y="604"/>
                  </a:lnTo>
                  <a:lnTo>
                    <a:pt x="941" y="600"/>
                  </a:lnTo>
                  <a:lnTo>
                    <a:pt x="976" y="595"/>
                  </a:lnTo>
                  <a:lnTo>
                    <a:pt x="1037" y="595"/>
                  </a:lnTo>
                  <a:lnTo>
                    <a:pt x="1057" y="610"/>
                  </a:lnTo>
                  <a:lnTo>
                    <a:pt x="1087" y="605"/>
                  </a:lnTo>
                  <a:lnTo>
                    <a:pt x="1087" y="605"/>
                  </a:lnTo>
                  <a:lnTo>
                    <a:pt x="1090" y="613"/>
                  </a:lnTo>
                  <a:lnTo>
                    <a:pt x="1099" y="631"/>
                  </a:lnTo>
                  <a:lnTo>
                    <a:pt x="1105" y="642"/>
                  </a:lnTo>
                  <a:lnTo>
                    <a:pt x="1113" y="652"/>
                  </a:lnTo>
                  <a:lnTo>
                    <a:pt x="1123" y="662"/>
                  </a:lnTo>
                  <a:lnTo>
                    <a:pt x="1133" y="671"/>
                  </a:lnTo>
                  <a:lnTo>
                    <a:pt x="1133" y="671"/>
                  </a:lnTo>
                  <a:lnTo>
                    <a:pt x="1146" y="678"/>
                  </a:lnTo>
                  <a:lnTo>
                    <a:pt x="1159" y="684"/>
                  </a:lnTo>
                  <a:lnTo>
                    <a:pt x="1173" y="688"/>
                  </a:lnTo>
                  <a:lnTo>
                    <a:pt x="1188" y="689"/>
                  </a:lnTo>
                  <a:lnTo>
                    <a:pt x="1202" y="689"/>
                  </a:lnTo>
                  <a:lnTo>
                    <a:pt x="1217" y="686"/>
                  </a:lnTo>
                  <a:lnTo>
                    <a:pt x="1231" y="683"/>
                  </a:lnTo>
                  <a:lnTo>
                    <a:pt x="1245" y="676"/>
                  </a:lnTo>
                  <a:lnTo>
                    <a:pt x="1245" y="676"/>
                  </a:lnTo>
                  <a:lnTo>
                    <a:pt x="1251" y="672"/>
                  </a:lnTo>
                  <a:lnTo>
                    <a:pt x="1258" y="666"/>
                  </a:lnTo>
                  <a:lnTo>
                    <a:pt x="1263" y="660"/>
                  </a:lnTo>
                  <a:lnTo>
                    <a:pt x="1267" y="653"/>
                  </a:lnTo>
                  <a:lnTo>
                    <a:pt x="1275" y="638"/>
                  </a:lnTo>
                  <a:lnTo>
                    <a:pt x="1282" y="623"/>
                  </a:lnTo>
                  <a:lnTo>
                    <a:pt x="1286" y="609"/>
                  </a:lnTo>
                  <a:lnTo>
                    <a:pt x="1288" y="596"/>
                  </a:lnTo>
                  <a:lnTo>
                    <a:pt x="1291" y="585"/>
                  </a:lnTo>
                  <a:lnTo>
                    <a:pt x="1291" y="585"/>
                  </a:lnTo>
                  <a:lnTo>
                    <a:pt x="1308" y="586"/>
                  </a:lnTo>
                  <a:lnTo>
                    <a:pt x="1324" y="586"/>
                  </a:lnTo>
                  <a:lnTo>
                    <a:pt x="1336" y="585"/>
                  </a:lnTo>
                  <a:lnTo>
                    <a:pt x="1336" y="585"/>
                  </a:lnTo>
                  <a:lnTo>
                    <a:pt x="1339" y="584"/>
                  </a:lnTo>
                  <a:lnTo>
                    <a:pt x="1341" y="581"/>
                  </a:lnTo>
                  <a:lnTo>
                    <a:pt x="1347" y="575"/>
                  </a:lnTo>
                  <a:lnTo>
                    <a:pt x="1352" y="566"/>
                  </a:lnTo>
                  <a:lnTo>
                    <a:pt x="1357" y="554"/>
                  </a:lnTo>
                  <a:lnTo>
                    <a:pt x="1364" y="530"/>
                  </a:lnTo>
                  <a:lnTo>
                    <a:pt x="1372" y="509"/>
                  </a:lnTo>
                  <a:lnTo>
                    <a:pt x="1372" y="509"/>
                  </a:lnTo>
                  <a:lnTo>
                    <a:pt x="1377" y="495"/>
                  </a:lnTo>
                  <a:lnTo>
                    <a:pt x="1378" y="484"/>
                  </a:lnTo>
                  <a:lnTo>
                    <a:pt x="1378" y="473"/>
                  </a:lnTo>
                  <a:lnTo>
                    <a:pt x="1377" y="453"/>
                  </a:lnTo>
                  <a:lnTo>
                    <a:pt x="1377" y="453"/>
                  </a:lnTo>
                  <a:lnTo>
                    <a:pt x="1376" y="439"/>
                  </a:lnTo>
                  <a:lnTo>
                    <a:pt x="1373" y="425"/>
                  </a:lnTo>
                  <a:lnTo>
                    <a:pt x="1364" y="396"/>
                  </a:lnTo>
                  <a:lnTo>
                    <a:pt x="1355" y="373"/>
                  </a:lnTo>
                  <a:lnTo>
                    <a:pt x="1352" y="361"/>
                  </a:lnTo>
                  <a:lnTo>
                    <a:pt x="1352" y="361"/>
                  </a:lnTo>
                  <a:lnTo>
                    <a:pt x="1333" y="279"/>
                  </a:lnTo>
                  <a:lnTo>
                    <a:pt x="1317" y="220"/>
                  </a:lnTo>
                  <a:lnTo>
                    <a:pt x="1311" y="200"/>
                  </a:lnTo>
                  <a:lnTo>
                    <a:pt x="1306" y="188"/>
                  </a:lnTo>
                  <a:lnTo>
                    <a:pt x="1306" y="188"/>
                  </a:lnTo>
                  <a:lnTo>
                    <a:pt x="1301" y="185"/>
                  </a:lnTo>
                  <a:lnTo>
                    <a:pt x="1289" y="178"/>
                  </a:lnTo>
                  <a:lnTo>
                    <a:pt x="1251" y="162"/>
                  </a:lnTo>
                  <a:lnTo>
                    <a:pt x="1198" y="140"/>
                  </a:lnTo>
                  <a:lnTo>
                    <a:pt x="1138" y="117"/>
                  </a:lnTo>
                  <a:lnTo>
                    <a:pt x="1024" y="75"/>
                  </a:lnTo>
                  <a:lnTo>
                    <a:pt x="984" y="61"/>
                  </a:lnTo>
                  <a:lnTo>
                    <a:pt x="972" y="58"/>
                  </a:lnTo>
                  <a:lnTo>
                    <a:pt x="965" y="56"/>
                  </a:lnTo>
                  <a:lnTo>
                    <a:pt x="965" y="56"/>
                  </a:lnTo>
                  <a:lnTo>
                    <a:pt x="951" y="55"/>
                  </a:lnTo>
                  <a:lnTo>
                    <a:pt x="936" y="54"/>
                  </a:lnTo>
                  <a:lnTo>
                    <a:pt x="920" y="51"/>
                  </a:lnTo>
                  <a:lnTo>
                    <a:pt x="788" y="51"/>
                  </a:lnTo>
                  <a:lnTo>
                    <a:pt x="777" y="0"/>
                  </a:lnTo>
                  <a:lnTo>
                    <a:pt x="660" y="0"/>
                  </a:lnTo>
                  <a:lnTo>
                    <a:pt x="645" y="51"/>
                  </a:lnTo>
                  <a:close/>
                  <a:moveTo>
                    <a:pt x="447" y="92"/>
                  </a:moveTo>
                  <a:lnTo>
                    <a:pt x="386" y="234"/>
                  </a:lnTo>
                  <a:lnTo>
                    <a:pt x="234" y="254"/>
                  </a:lnTo>
                  <a:lnTo>
                    <a:pt x="264" y="173"/>
                  </a:lnTo>
                  <a:lnTo>
                    <a:pt x="264" y="173"/>
                  </a:lnTo>
                  <a:lnTo>
                    <a:pt x="314" y="144"/>
                  </a:lnTo>
                  <a:lnTo>
                    <a:pt x="352" y="121"/>
                  </a:lnTo>
                  <a:lnTo>
                    <a:pt x="368" y="113"/>
                  </a:lnTo>
                  <a:lnTo>
                    <a:pt x="381" y="107"/>
                  </a:lnTo>
                  <a:lnTo>
                    <a:pt x="381" y="107"/>
                  </a:lnTo>
                  <a:lnTo>
                    <a:pt x="403" y="101"/>
                  </a:lnTo>
                  <a:lnTo>
                    <a:pt x="424" y="96"/>
                  </a:lnTo>
                  <a:lnTo>
                    <a:pt x="447" y="92"/>
                  </a:lnTo>
                  <a:lnTo>
                    <a:pt x="447" y="92"/>
                  </a:lnTo>
                  <a:close/>
                  <a:moveTo>
                    <a:pt x="498" y="97"/>
                  </a:moveTo>
                  <a:lnTo>
                    <a:pt x="498" y="97"/>
                  </a:lnTo>
                  <a:lnTo>
                    <a:pt x="504" y="97"/>
                  </a:lnTo>
                  <a:lnTo>
                    <a:pt x="519" y="96"/>
                  </a:lnTo>
                  <a:lnTo>
                    <a:pt x="541" y="98"/>
                  </a:lnTo>
                  <a:lnTo>
                    <a:pt x="552" y="100"/>
                  </a:lnTo>
                  <a:lnTo>
                    <a:pt x="564" y="102"/>
                  </a:lnTo>
                  <a:lnTo>
                    <a:pt x="564" y="102"/>
                  </a:lnTo>
                  <a:lnTo>
                    <a:pt x="584" y="110"/>
                  </a:lnTo>
                  <a:lnTo>
                    <a:pt x="603" y="119"/>
                  </a:lnTo>
                  <a:lnTo>
                    <a:pt x="620" y="127"/>
                  </a:lnTo>
                  <a:lnTo>
                    <a:pt x="584" y="214"/>
                  </a:lnTo>
                  <a:lnTo>
                    <a:pt x="452" y="224"/>
                  </a:lnTo>
                  <a:lnTo>
                    <a:pt x="498" y="97"/>
                  </a:lnTo>
                  <a:close/>
                  <a:moveTo>
                    <a:pt x="747" y="107"/>
                  </a:moveTo>
                  <a:lnTo>
                    <a:pt x="1087" y="107"/>
                  </a:lnTo>
                  <a:lnTo>
                    <a:pt x="1275" y="188"/>
                  </a:lnTo>
                  <a:lnTo>
                    <a:pt x="874" y="199"/>
                  </a:lnTo>
                  <a:lnTo>
                    <a:pt x="747" y="107"/>
                  </a:lnTo>
                  <a:close/>
                  <a:moveTo>
                    <a:pt x="869" y="224"/>
                  </a:moveTo>
                  <a:lnTo>
                    <a:pt x="879" y="382"/>
                  </a:lnTo>
                  <a:lnTo>
                    <a:pt x="788" y="361"/>
                  </a:lnTo>
                  <a:lnTo>
                    <a:pt x="772" y="254"/>
                  </a:lnTo>
                  <a:lnTo>
                    <a:pt x="859" y="209"/>
                  </a:lnTo>
                  <a:lnTo>
                    <a:pt x="869" y="224"/>
                  </a:lnTo>
                  <a:close/>
                  <a:moveTo>
                    <a:pt x="1301" y="204"/>
                  </a:moveTo>
                  <a:lnTo>
                    <a:pt x="1341" y="361"/>
                  </a:lnTo>
                  <a:lnTo>
                    <a:pt x="1306" y="366"/>
                  </a:lnTo>
                  <a:lnTo>
                    <a:pt x="1301" y="20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20A234E5-0881-4333-A59D-5DB20EF4F923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3699505" y="1760399"/>
              <a:ext cx="429318" cy="750956"/>
            </a:xfrm>
            <a:custGeom>
              <a:avLst/>
              <a:gdLst>
                <a:gd name="T0" fmla="*/ 783 w 921"/>
                <a:gd name="T1" fmla="*/ 871 h 1611"/>
                <a:gd name="T2" fmla="*/ 831 w 921"/>
                <a:gd name="T3" fmla="*/ 869 h 1611"/>
                <a:gd name="T4" fmla="*/ 910 w 921"/>
                <a:gd name="T5" fmla="*/ 844 h 1611"/>
                <a:gd name="T6" fmla="*/ 912 w 921"/>
                <a:gd name="T7" fmla="*/ 744 h 1611"/>
                <a:gd name="T8" fmla="*/ 893 w 921"/>
                <a:gd name="T9" fmla="*/ 682 h 1611"/>
                <a:gd name="T10" fmla="*/ 864 w 921"/>
                <a:gd name="T11" fmla="*/ 594 h 1611"/>
                <a:gd name="T12" fmla="*/ 898 w 921"/>
                <a:gd name="T13" fmla="*/ 556 h 1611"/>
                <a:gd name="T14" fmla="*/ 845 w 921"/>
                <a:gd name="T15" fmla="*/ 404 h 1611"/>
                <a:gd name="T16" fmla="*/ 789 w 921"/>
                <a:gd name="T17" fmla="*/ 293 h 1611"/>
                <a:gd name="T18" fmla="*/ 660 w 921"/>
                <a:gd name="T19" fmla="*/ 252 h 1611"/>
                <a:gd name="T20" fmla="*/ 660 w 921"/>
                <a:gd name="T21" fmla="*/ 186 h 1611"/>
                <a:gd name="T22" fmla="*/ 672 w 921"/>
                <a:gd name="T23" fmla="*/ 147 h 1611"/>
                <a:gd name="T24" fmla="*/ 670 w 921"/>
                <a:gd name="T25" fmla="*/ 77 h 1611"/>
                <a:gd name="T26" fmla="*/ 608 w 921"/>
                <a:gd name="T27" fmla="*/ 6 h 1611"/>
                <a:gd name="T28" fmla="*/ 571 w 921"/>
                <a:gd name="T29" fmla="*/ 1 h 1611"/>
                <a:gd name="T30" fmla="*/ 510 w 921"/>
                <a:gd name="T31" fmla="*/ 25 h 1611"/>
                <a:gd name="T32" fmla="*/ 462 w 921"/>
                <a:gd name="T33" fmla="*/ 94 h 1611"/>
                <a:gd name="T34" fmla="*/ 476 w 921"/>
                <a:gd name="T35" fmla="*/ 156 h 1611"/>
                <a:gd name="T36" fmla="*/ 540 w 921"/>
                <a:gd name="T37" fmla="*/ 232 h 1611"/>
                <a:gd name="T38" fmla="*/ 546 w 921"/>
                <a:gd name="T39" fmla="*/ 262 h 1611"/>
                <a:gd name="T40" fmla="*/ 542 w 921"/>
                <a:gd name="T41" fmla="*/ 276 h 1611"/>
                <a:gd name="T42" fmla="*/ 447 w 921"/>
                <a:gd name="T43" fmla="*/ 295 h 1611"/>
                <a:gd name="T44" fmla="*/ 96 w 921"/>
                <a:gd name="T45" fmla="*/ 209 h 1611"/>
                <a:gd name="T46" fmla="*/ 48 w 921"/>
                <a:gd name="T47" fmla="*/ 176 h 1611"/>
                <a:gd name="T48" fmla="*/ 1 w 921"/>
                <a:gd name="T49" fmla="*/ 186 h 1611"/>
                <a:gd name="T50" fmla="*/ 24 w 921"/>
                <a:gd name="T51" fmla="*/ 225 h 1611"/>
                <a:gd name="T52" fmla="*/ 63 w 921"/>
                <a:gd name="T53" fmla="*/ 281 h 1611"/>
                <a:gd name="T54" fmla="*/ 83 w 921"/>
                <a:gd name="T55" fmla="*/ 307 h 1611"/>
                <a:gd name="T56" fmla="*/ 83 w 921"/>
                <a:gd name="T57" fmla="*/ 346 h 1611"/>
                <a:gd name="T58" fmla="*/ 222 w 921"/>
                <a:gd name="T59" fmla="*/ 434 h 1611"/>
                <a:gd name="T60" fmla="*/ 332 w 921"/>
                <a:gd name="T61" fmla="*/ 460 h 1611"/>
                <a:gd name="T62" fmla="*/ 391 w 921"/>
                <a:gd name="T63" fmla="*/ 638 h 1611"/>
                <a:gd name="T64" fmla="*/ 361 w 921"/>
                <a:gd name="T65" fmla="*/ 983 h 1611"/>
                <a:gd name="T66" fmla="*/ 392 w 921"/>
                <a:gd name="T67" fmla="*/ 1056 h 1611"/>
                <a:gd name="T68" fmla="*/ 425 w 921"/>
                <a:gd name="T69" fmla="*/ 1047 h 1611"/>
                <a:gd name="T70" fmla="*/ 437 w 921"/>
                <a:gd name="T71" fmla="*/ 935 h 1611"/>
                <a:gd name="T72" fmla="*/ 510 w 921"/>
                <a:gd name="T73" fmla="*/ 1127 h 1611"/>
                <a:gd name="T74" fmla="*/ 575 w 921"/>
                <a:gd name="T75" fmla="*/ 1267 h 1611"/>
                <a:gd name="T76" fmla="*/ 570 w 921"/>
                <a:gd name="T77" fmla="*/ 1476 h 1611"/>
                <a:gd name="T78" fmla="*/ 532 w 921"/>
                <a:gd name="T79" fmla="*/ 1562 h 1611"/>
                <a:gd name="T80" fmla="*/ 523 w 921"/>
                <a:gd name="T81" fmla="*/ 1609 h 1611"/>
                <a:gd name="T82" fmla="*/ 609 w 921"/>
                <a:gd name="T83" fmla="*/ 1574 h 1611"/>
                <a:gd name="T84" fmla="*/ 659 w 921"/>
                <a:gd name="T85" fmla="*/ 1546 h 1611"/>
                <a:gd name="T86" fmla="*/ 709 w 921"/>
                <a:gd name="T87" fmla="*/ 1436 h 1611"/>
                <a:gd name="T88" fmla="*/ 717 w 921"/>
                <a:gd name="T89" fmla="*/ 1462 h 1611"/>
                <a:gd name="T90" fmla="*/ 703 w 921"/>
                <a:gd name="T91" fmla="*/ 1490 h 1611"/>
                <a:gd name="T92" fmla="*/ 769 w 921"/>
                <a:gd name="T93" fmla="*/ 1490 h 1611"/>
                <a:gd name="T94" fmla="*/ 807 w 921"/>
                <a:gd name="T95" fmla="*/ 1414 h 1611"/>
                <a:gd name="T96" fmla="*/ 836 w 921"/>
                <a:gd name="T97" fmla="*/ 1386 h 1611"/>
                <a:gd name="T98" fmla="*/ 851 w 921"/>
                <a:gd name="T99" fmla="*/ 1368 h 1611"/>
                <a:gd name="T100" fmla="*/ 844 w 921"/>
                <a:gd name="T101" fmla="*/ 1330 h 1611"/>
                <a:gd name="T102" fmla="*/ 797 w 921"/>
                <a:gd name="T103" fmla="*/ 1291 h 1611"/>
                <a:gd name="T104" fmla="*/ 746 w 921"/>
                <a:gd name="T105" fmla="*/ 1243 h 1611"/>
                <a:gd name="T106" fmla="*/ 727 w 921"/>
                <a:gd name="T107" fmla="*/ 1077 h 1611"/>
                <a:gd name="T108" fmla="*/ 785 w 921"/>
                <a:gd name="T109" fmla="*/ 1018 h 1611"/>
                <a:gd name="T110" fmla="*/ 802 w 921"/>
                <a:gd name="T111" fmla="*/ 959 h 1611"/>
                <a:gd name="T112" fmla="*/ 812 w 921"/>
                <a:gd name="T113" fmla="*/ 655 h 1611"/>
                <a:gd name="T114" fmla="*/ 837 w 921"/>
                <a:gd name="T115" fmla="*/ 696 h 1611"/>
                <a:gd name="T116" fmla="*/ 812 w 921"/>
                <a:gd name="T117" fmla="*/ 655 h 1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21" h="1611">
                  <a:moveTo>
                    <a:pt x="817" y="949"/>
                  </a:moveTo>
                  <a:lnTo>
                    <a:pt x="817" y="949"/>
                  </a:lnTo>
                  <a:lnTo>
                    <a:pt x="813" y="940"/>
                  </a:lnTo>
                  <a:lnTo>
                    <a:pt x="806" y="919"/>
                  </a:lnTo>
                  <a:lnTo>
                    <a:pt x="791" y="874"/>
                  </a:lnTo>
                  <a:lnTo>
                    <a:pt x="791" y="874"/>
                  </a:lnTo>
                  <a:lnTo>
                    <a:pt x="786" y="872"/>
                  </a:lnTo>
                  <a:lnTo>
                    <a:pt x="783" y="871"/>
                  </a:lnTo>
                  <a:lnTo>
                    <a:pt x="783" y="870"/>
                  </a:lnTo>
                  <a:lnTo>
                    <a:pt x="783" y="868"/>
                  </a:lnTo>
                  <a:lnTo>
                    <a:pt x="787" y="865"/>
                  </a:lnTo>
                  <a:lnTo>
                    <a:pt x="788" y="864"/>
                  </a:lnTo>
                  <a:lnTo>
                    <a:pt x="791" y="874"/>
                  </a:lnTo>
                  <a:lnTo>
                    <a:pt x="791" y="874"/>
                  </a:lnTo>
                  <a:lnTo>
                    <a:pt x="806" y="872"/>
                  </a:lnTo>
                  <a:lnTo>
                    <a:pt x="831" y="869"/>
                  </a:lnTo>
                  <a:lnTo>
                    <a:pt x="831" y="869"/>
                  </a:lnTo>
                  <a:lnTo>
                    <a:pt x="853" y="865"/>
                  </a:lnTo>
                  <a:lnTo>
                    <a:pt x="871" y="864"/>
                  </a:lnTo>
                  <a:lnTo>
                    <a:pt x="884" y="862"/>
                  </a:lnTo>
                  <a:lnTo>
                    <a:pt x="894" y="861"/>
                  </a:lnTo>
                  <a:lnTo>
                    <a:pt x="900" y="857"/>
                  </a:lnTo>
                  <a:lnTo>
                    <a:pt x="906" y="852"/>
                  </a:lnTo>
                  <a:lnTo>
                    <a:pt x="910" y="844"/>
                  </a:lnTo>
                  <a:lnTo>
                    <a:pt x="916" y="831"/>
                  </a:lnTo>
                  <a:lnTo>
                    <a:pt x="916" y="831"/>
                  </a:lnTo>
                  <a:lnTo>
                    <a:pt x="919" y="823"/>
                  </a:lnTo>
                  <a:lnTo>
                    <a:pt x="920" y="813"/>
                  </a:lnTo>
                  <a:lnTo>
                    <a:pt x="921" y="802"/>
                  </a:lnTo>
                  <a:lnTo>
                    <a:pt x="920" y="792"/>
                  </a:lnTo>
                  <a:lnTo>
                    <a:pt x="916" y="768"/>
                  </a:lnTo>
                  <a:lnTo>
                    <a:pt x="912" y="744"/>
                  </a:lnTo>
                  <a:lnTo>
                    <a:pt x="906" y="723"/>
                  </a:lnTo>
                  <a:lnTo>
                    <a:pt x="900" y="705"/>
                  </a:lnTo>
                  <a:lnTo>
                    <a:pt x="895" y="693"/>
                  </a:lnTo>
                  <a:lnTo>
                    <a:pt x="893" y="689"/>
                  </a:lnTo>
                  <a:lnTo>
                    <a:pt x="893" y="689"/>
                  </a:lnTo>
                  <a:lnTo>
                    <a:pt x="893" y="689"/>
                  </a:lnTo>
                  <a:lnTo>
                    <a:pt x="893" y="686"/>
                  </a:lnTo>
                  <a:lnTo>
                    <a:pt x="893" y="682"/>
                  </a:lnTo>
                  <a:lnTo>
                    <a:pt x="894" y="676"/>
                  </a:lnTo>
                  <a:lnTo>
                    <a:pt x="894" y="672"/>
                  </a:lnTo>
                  <a:lnTo>
                    <a:pt x="893" y="670"/>
                  </a:lnTo>
                  <a:lnTo>
                    <a:pt x="893" y="670"/>
                  </a:lnTo>
                  <a:lnTo>
                    <a:pt x="887" y="655"/>
                  </a:lnTo>
                  <a:lnTo>
                    <a:pt x="877" y="629"/>
                  </a:lnTo>
                  <a:lnTo>
                    <a:pt x="864" y="594"/>
                  </a:lnTo>
                  <a:lnTo>
                    <a:pt x="864" y="594"/>
                  </a:lnTo>
                  <a:lnTo>
                    <a:pt x="870" y="591"/>
                  </a:lnTo>
                  <a:lnTo>
                    <a:pt x="876" y="588"/>
                  </a:lnTo>
                  <a:lnTo>
                    <a:pt x="883" y="583"/>
                  </a:lnTo>
                  <a:lnTo>
                    <a:pt x="889" y="577"/>
                  </a:lnTo>
                  <a:lnTo>
                    <a:pt x="895" y="570"/>
                  </a:lnTo>
                  <a:lnTo>
                    <a:pt x="896" y="565"/>
                  </a:lnTo>
                  <a:lnTo>
                    <a:pt x="897" y="561"/>
                  </a:lnTo>
                  <a:lnTo>
                    <a:pt x="898" y="556"/>
                  </a:lnTo>
                  <a:lnTo>
                    <a:pt x="897" y="551"/>
                  </a:lnTo>
                  <a:lnTo>
                    <a:pt x="897" y="551"/>
                  </a:lnTo>
                  <a:lnTo>
                    <a:pt x="894" y="538"/>
                  </a:lnTo>
                  <a:lnTo>
                    <a:pt x="889" y="523"/>
                  </a:lnTo>
                  <a:lnTo>
                    <a:pt x="875" y="482"/>
                  </a:lnTo>
                  <a:lnTo>
                    <a:pt x="858" y="441"/>
                  </a:lnTo>
                  <a:lnTo>
                    <a:pt x="845" y="404"/>
                  </a:lnTo>
                  <a:lnTo>
                    <a:pt x="845" y="404"/>
                  </a:lnTo>
                  <a:lnTo>
                    <a:pt x="834" y="372"/>
                  </a:lnTo>
                  <a:lnTo>
                    <a:pt x="821" y="341"/>
                  </a:lnTo>
                  <a:lnTo>
                    <a:pt x="815" y="327"/>
                  </a:lnTo>
                  <a:lnTo>
                    <a:pt x="810" y="315"/>
                  </a:lnTo>
                  <a:lnTo>
                    <a:pt x="804" y="306"/>
                  </a:lnTo>
                  <a:lnTo>
                    <a:pt x="798" y="300"/>
                  </a:lnTo>
                  <a:lnTo>
                    <a:pt x="798" y="300"/>
                  </a:lnTo>
                  <a:lnTo>
                    <a:pt x="789" y="293"/>
                  </a:lnTo>
                  <a:lnTo>
                    <a:pt x="785" y="288"/>
                  </a:lnTo>
                  <a:lnTo>
                    <a:pt x="779" y="284"/>
                  </a:lnTo>
                  <a:lnTo>
                    <a:pt x="765" y="281"/>
                  </a:lnTo>
                  <a:lnTo>
                    <a:pt x="765" y="281"/>
                  </a:lnTo>
                  <a:lnTo>
                    <a:pt x="703" y="265"/>
                  </a:lnTo>
                  <a:lnTo>
                    <a:pt x="673" y="257"/>
                  </a:lnTo>
                  <a:lnTo>
                    <a:pt x="664" y="255"/>
                  </a:lnTo>
                  <a:lnTo>
                    <a:pt x="660" y="252"/>
                  </a:lnTo>
                  <a:lnTo>
                    <a:pt x="660" y="252"/>
                  </a:lnTo>
                  <a:lnTo>
                    <a:pt x="651" y="219"/>
                  </a:lnTo>
                  <a:lnTo>
                    <a:pt x="651" y="219"/>
                  </a:lnTo>
                  <a:lnTo>
                    <a:pt x="657" y="206"/>
                  </a:lnTo>
                  <a:lnTo>
                    <a:pt x="660" y="195"/>
                  </a:lnTo>
                  <a:lnTo>
                    <a:pt x="660" y="191"/>
                  </a:lnTo>
                  <a:lnTo>
                    <a:pt x="660" y="186"/>
                  </a:lnTo>
                  <a:lnTo>
                    <a:pt x="660" y="186"/>
                  </a:lnTo>
                  <a:lnTo>
                    <a:pt x="659" y="182"/>
                  </a:lnTo>
                  <a:lnTo>
                    <a:pt x="658" y="181"/>
                  </a:lnTo>
                  <a:lnTo>
                    <a:pt x="657" y="180"/>
                  </a:lnTo>
                  <a:lnTo>
                    <a:pt x="657" y="179"/>
                  </a:lnTo>
                  <a:lnTo>
                    <a:pt x="660" y="172"/>
                  </a:lnTo>
                  <a:lnTo>
                    <a:pt x="660" y="172"/>
                  </a:lnTo>
                  <a:lnTo>
                    <a:pt x="668" y="156"/>
                  </a:lnTo>
                  <a:lnTo>
                    <a:pt x="672" y="147"/>
                  </a:lnTo>
                  <a:lnTo>
                    <a:pt x="676" y="135"/>
                  </a:lnTo>
                  <a:lnTo>
                    <a:pt x="678" y="122"/>
                  </a:lnTo>
                  <a:lnTo>
                    <a:pt x="678" y="108"/>
                  </a:lnTo>
                  <a:lnTo>
                    <a:pt x="678" y="99"/>
                  </a:lnTo>
                  <a:lnTo>
                    <a:pt x="676" y="92"/>
                  </a:lnTo>
                  <a:lnTo>
                    <a:pt x="673" y="85"/>
                  </a:lnTo>
                  <a:lnTo>
                    <a:pt x="670" y="77"/>
                  </a:lnTo>
                  <a:lnTo>
                    <a:pt x="670" y="77"/>
                  </a:lnTo>
                  <a:lnTo>
                    <a:pt x="661" y="62"/>
                  </a:lnTo>
                  <a:lnTo>
                    <a:pt x="653" y="48"/>
                  </a:lnTo>
                  <a:lnTo>
                    <a:pt x="646" y="37"/>
                  </a:lnTo>
                  <a:lnTo>
                    <a:pt x="638" y="27"/>
                  </a:lnTo>
                  <a:lnTo>
                    <a:pt x="629" y="19"/>
                  </a:lnTo>
                  <a:lnTo>
                    <a:pt x="622" y="13"/>
                  </a:lnTo>
                  <a:lnTo>
                    <a:pt x="615" y="8"/>
                  </a:lnTo>
                  <a:lnTo>
                    <a:pt x="608" y="6"/>
                  </a:lnTo>
                  <a:lnTo>
                    <a:pt x="608" y="6"/>
                  </a:lnTo>
                  <a:lnTo>
                    <a:pt x="596" y="5"/>
                  </a:lnTo>
                  <a:lnTo>
                    <a:pt x="587" y="5"/>
                  </a:lnTo>
                  <a:lnTo>
                    <a:pt x="580" y="6"/>
                  </a:lnTo>
                  <a:lnTo>
                    <a:pt x="580" y="6"/>
                  </a:lnTo>
                  <a:lnTo>
                    <a:pt x="577" y="3"/>
                  </a:lnTo>
                  <a:lnTo>
                    <a:pt x="575" y="2"/>
                  </a:lnTo>
                  <a:lnTo>
                    <a:pt x="571" y="1"/>
                  </a:lnTo>
                  <a:lnTo>
                    <a:pt x="567" y="0"/>
                  </a:lnTo>
                  <a:lnTo>
                    <a:pt x="559" y="0"/>
                  </a:lnTo>
                  <a:lnTo>
                    <a:pt x="551" y="2"/>
                  </a:lnTo>
                  <a:lnTo>
                    <a:pt x="542" y="6"/>
                  </a:lnTo>
                  <a:lnTo>
                    <a:pt x="542" y="6"/>
                  </a:lnTo>
                  <a:lnTo>
                    <a:pt x="531" y="12"/>
                  </a:lnTo>
                  <a:lnTo>
                    <a:pt x="520" y="18"/>
                  </a:lnTo>
                  <a:lnTo>
                    <a:pt x="510" y="25"/>
                  </a:lnTo>
                  <a:lnTo>
                    <a:pt x="500" y="33"/>
                  </a:lnTo>
                  <a:lnTo>
                    <a:pt x="492" y="41"/>
                  </a:lnTo>
                  <a:lnTo>
                    <a:pt x="485" y="48"/>
                  </a:lnTo>
                  <a:lnTo>
                    <a:pt x="479" y="56"/>
                  </a:lnTo>
                  <a:lnTo>
                    <a:pt x="475" y="63"/>
                  </a:lnTo>
                  <a:lnTo>
                    <a:pt x="475" y="63"/>
                  </a:lnTo>
                  <a:lnTo>
                    <a:pt x="465" y="84"/>
                  </a:lnTo>
                  <a:lnTo>
                    <a:pt x="462" y="94"/>
                  </a:lnTo>
                  <a:lnTo>
                    <a:pt x="461" y="99"/>
                  </a:lnTo>
                  <a:lnTo>
                    <a:pt x="461" y="105"/>
                  </a:lnTo>
                  <a:lnTo>
                    <a:pt x="461" y="105"/>
                  </a:lnTo>
                  <a:lnTo>
                    <a:pt x="463" y="123"/>
                  </a:lnTo>
                  <a:lnTo>
                    <a:pt x="466" y="134"/>
                  </a:lnTo>
                  <a:lnTo>
                    <a:pt x="466" y="134"/>
                  </a:lnTo>
                  <a:lnTo>
                    <a:pt x="469" y="143"/>
                  </a:lnTo>
                  <a:lnTo>
                    <a:pt x="476" y="156"/>
                  </a:lnTo>
                  <a:lnTo>
                    <a:pt x="485" y="172"/>
                  </a:lnTo>
                  <a:lnTo>
                    <a:pt x="485" y="172"/>
                  </a:lnTo>
                  <a:lnTo>
                    <a:pt x="503" y="193"/>
                  </a:lnTo>
                  <a:lnTo>
                    <a:pt x="523" y="219"/>
                  </a:lnTo>
                  <a:lnTo>
                    <a:pt x="523" y="219"/>
                  </a:lnTo>
                  <a:lnTo>
                    <a:pt x="527" y="224"/>
                  </a:lnTo>
                  <a:lnTo>
                    <a:pt x="535" y="229"/>
                  </a:lnTo>
                  <a:lnTo>
                    <a:pt x="540" y="232"/>
                  </a:lnTo>
                  <a:lnTo>
                    <a:pt x="542" y="232"/>
                  </a:lnTo>
                  <a:lnTo>
                    <a:pt x="542" y="233"/>
                  </a:lnTo>
                  <a:lnTo>
                    <a:pt x="542" y="233"/>
                  </a:lnTo>
                  <a:lnTo>
                    <a:pt x="542" y="235"/>
                  </a:lnTo>
                  <a:lnTo>
                    <a:pt x="542" y="238"/>
                  </a:lnTo>
                  <a:lnTo>
                    <a:pt x="543" y="248"/>
                  </a:lnTo>
                  <a:lnTo>
                    <a:pt x="546" y="262"/>
                  </a:lnTo>
                  <a:lnTo>
                    <a:pt x="546" y="262"/>
                  </a:lnTo>
                  <a:lnTo>
                    <a:pt x="549" y="263"/>
                  </a:lnTo>
                  <a:lnTo>
                    <a:pt x="551" y="264"/>
                  </a:lnTo>
                  <a:lnTo>
                    <a:pt x="553" y="265"/>
                  </a:lnTo>
                  <a:lnTo>
                    <a:pt x="553" y="268"/>
                  </a:lnTo>
                  <a:lnTo>
                    <a:pt x="552" y="270"/>
                  </a:lnTo>
                  <a:lnTo>
                    <a:pt x="549" y="273"/>
                  </a:lnTo>
                  <a:lnTo>
                    <a:pt x="542" y="276"/>
                  </a:lnTo>
                  <a:lnTo>
                    <a:pt x="542" y="276"/>
                  </a:lnTo>
                  <a:lnTo>
                    <a:pt x="523" y="282"/>
                  </a:lnTo>
                  <a:lnTo>
                    <a:pt x="504" y="286"/>
                  </a:lnTo>
                  <a:lnTo>
                    <a:pt x="475" y="290"/>
                  </a:lnTo>
                  <a:lnTo>
                    <a:pt x="475" y="290"/>
                  </a:lnTo>
                  <a:lnTo>
                    <a:pt x="469" y="290"/>
                  </a:lnTo>
                  <a:lnTo>
                    <a:pt x="466" y="289"/>
                  </a:lnTo>
                  <a:lnTo>
                    <a:pt x="460" y="290"/>
                  </a:lnTo>
                  <a:lnTo>
                    <a:pt x="447" y="295"/>
                  </a:lnTo>
                  <a:lnTo>
                    <a:pt x="447" y="295"/>
                  </a:lnTo>
                  <a:lnTo>
                    <a:pt x="374" y="332"/>
                  </a:lnTo>
                  <a:lnTo>
                    <a:pt x="319" y="361"/>
                  </a:lnTo>
                  <a:lnTo>
                    <a:pt x="219" y="347"/>
                  </a:lnTo>
                  <a:lnTo>
                    <a:pt x="124" y="262"/>
                  </a:lnTo>
                  <a:lnTo>
                    <a:pt x="124" y="262"/>
                  </a:lnTo>
                  <a:lnTo>
                    <a:pt x="109" y="231"/>
                  </a:lnTo>
                  <a:lnTo>
                    <a:pt x="96" y="209"/>
                  </a:lnTo>
                  <a:lnTo>
                    <a:pt x="90" y="200"/>
                  </a:lnTo>
                  <a:lnTo>
                    <a:pt x="86" y="195"/>
                  </a:lnTo>
                  <a:lnTo>
                    <a:pt x="86" y="195"/>
                  </a:lnTo>
                  <a:lnTo>
                    <a:pt x="79" y="190"/>
                  </a:lnTo>
                  <a:lnTo>
                    <a:pt x="71" y="185"/>
                  </a:lnTo>
                  <a:lnTo>
                    <a:pt x="60" y="180"/>
                  </a:lnTo>
                  <a:lnTo>
                    <a:pt x="48" y="176"/>
                  </a:lnTo>
                  <a:lnTo>
                    <a:pt x="48" y="176"/>
                  </a:lnTo>
                  <a:lnTo>
                    <a:pt x="22" y="172"/>
                  </a:lnTo>
                  <a:lnTo>
                    <a:pt x="12" y="171"/>
                  </a:lnTo>
                  <a:lnTo>
                    <a:pt x="8" y="171"/>
                  </a:lnTo>
                  <a:lnTo>
                    <a:pt x="6" y="172"/>
                  </a:lnTo>
                  <a:lnTo>
                    <a:pt x="6" y="172"/>
                  </a:lnTo>
                  <a:lnTo>
                    <a:pt x="3" y="174"/>
                  </a:lnTo>
                  <a:lnTo>
                    <a:pt x="3" y="175"/>
                  </a:lnTo>
                  <a:lnTo>
                    <a:pt x="1" y="186"/>
                  </a:lnTo>
                  <a:lnTo>
                    <a:pt x="1" y="186"/>
                  </a:lnTo>
                  <a:lnTo>
                    <a:pt x="0" y="194"/>
                  </a:lnTo>
                  <a:lnTo>
                    <a:pt x="1" y="200"/>
                  </a:lnTo>
                  <a:lnTo>
                    <a:pt x="2" y="205"/>
                  </a:lnTo>
                  <a:lnTo>
                    <a:pt x="6" y="210"/>
                  </a:lnTo>
                  <a:lnTo>
                    <a:pt x="6" y="210"/>
                  </a:lnTo>
                  <a:lnTo>
                    <a:pt x="13" y="216"/>
                  </a:lnTo>
                  <a:lnTo>
                    <a:pt x="24" y="225"/>
                  </a:lnTo>
                  <a:lnTo>
                    <a:pt x="34" y="235"/>
                  </a:lnTo>
                  <a:lnTo>
                    <a:pt x="38" y="239"/>
                  </a:lnTo>
                  <a:lnTo>
                    <a:pt x="39" y="243"/>
                  </a:lnTo>
                  <a:lnTo>
                    <a:pt x="39" y="243"/>
                  </a:lnTo>
                  <a:lnTo>
                    <a:pt x="41" y="251"/>
                  </a:lnTo>
                  <a:lnTo>
                    <a:pt x="46" y="261"/>
                  </a:lnTo>
                  <a:lnTo>
                    <a:pt x="53" y="270"/>
                  </a:lnTo>
                  <a:lnTo>
                    <a:pt x="63" y="281"/>
                  </a:lnTo>
                  <a:lnTo>
                    <a:pt x="63" y="281"/>
                  </a:lnTo>
                  <a:lnTo>
                    <a:pt x="72" y="289"/>
                  </a:lnTo>
                  <a:lnTo>
                    <a:pt x="80" y="294"/>
                  </a:lnTo>
                  <a:lnTo>
                    <a:pt x="85" y="297"/>
                  </a:lnTo>
                  <a:lnTo>
                    <a:pt x="86" y="299"/>
                  </a:lnTo>
                  <a:lnTo>
                    <a:pt x="86" y="300"/>
                  </a:lnTo>
                  <a:lnTo>
                    <a:pt x="86" y="300"/>
                  </a:lnTo>
                  <a:lnTo>
                    <a:pt x="83" y="307"/>
                  </a:lnTo>
                  <a:lnTo>
                    <a:pt x="77" y="320"/>
                  </a:lnTo>
                  <a:lnTo>
                    <a:pt x="75" y="327"/>
                  </a:lnTo>
                  <a:lnTo>
                    <a:pt x="73" y="334"/>
                  </a:lnTo>
                  <a:lnTo>
                    <a:pt x="73" y="339"/>
                  </a:lnTo>
                  <a:lnTo>
                    <a:pt x="75" y="341"/>
                  </a:lnTo>
                  <a:lnTo>
                    <a:pt x="77" y="342"/>
                  </a:lnTo>
                  <a:lnTo>
                    <a:pt x="77" y="342"/>
                  </a:lnTo>
                  <a:lnTo>
                    <a:pt x="83" y="346"/>
                  </a:lnTo>
                  <a:lnTo>
                    <a:pt x="92" y="353"/>
                  </a:lnTo>
                  <a:lnTo>
                    <a:pt x="117" y="374"/>
                  </a:lnTo>
                  <a:lnTo>
                    <a:pt x="134" y="386"/>
                  </a:lnTo>
                  <a:lnTo>
                    <a:pt x="150" y="398"/>
                  </a:lnTo>
                  <a:lnTo>
                    <a:pt x="168" y="409"/>
                  </a:lnTo>
                  <a:lnTo>
                    <a:pt x="186" y="418"/>
                  </a:lnTo>
                  <a:lnTo>
                    <a:pt x="186" y="418"/>
                  </a:lnTo>
                  <a:lnTo>
                    <a:pt x="222" y="434"/>
                  </a:lnTo>
                  <a:lnTo>
                    <a:pt x="255" y="448"/>
                  </a:lnTo>
                  <a:lnTo>
                    <a:pt x="270" y="453"/>
                  </a:lnTo>
                  <a:lnTo>
                    <a:pt x="284" y="457"/>
                  </a:lnTo>
                  <a:lnTo>
                    <a:pt x="297" y="460"/>
                  </a:lnTo>
                  <a:lnTo>
                    <a:pt x="309" y="461"/>
                  </a:lnTo>
                  <a:lnTo>
                    <a:pt x="309" y="461"/>
                  </a:lnTo>
                  <a:lnTo>
                    <a:pt x="321" y="461"/>
                  </a:lnTo>
                  <a:lnTo>
                    <a:pt x="332" y="460"/>
                  </a:lnTo>
                  <a:lnTo>
                    <a:pt x="353" y="456"/>
                  </a:lnTo>
                  <a:lnTo>
                    <a:pt x="376" y="452"/>
                  </a:lnTo>
                  <a:lnTo>
                    <a:pt x="376" y="452"/>
                  </a:lnTo>
                  <a:lnTo>
                    <a:pt x="379" y="479"/>
                  </a:lnTo>
                  <a:lnTo>
                    <a:pt x="385" y="540"/>
                  </a:lnTo>
                  <a:lnTo>
                    <a:pt x="388" y="576"/>
                  </a:lnTo>
                  <a:lnTo>
                    <a:pt x="390" y="609"/>
                  </a:lnTo>
                  <a:lnTo>
                    <a:pt x="391" y="638"/>
                  </a:lnTo>
                  <a:lnTo>
                    <a:pt x="391" y="647"/>
                  </a:lnTo>
                  <a:lnTo>
                    <a:pt x="390" y="655"/>
                  </a:lnTo>
                  <a:lnTo>
                    <a:pt x="390" y="655"/>
                  </a:lnTo>
                  <a:lnTo>
                    <a:pt x="388" y="679"/>
                  </a:lnTo>
                  <a:lnTo>
                    <a:pt x="383" y="719"/>
                  </a:lnTo>
                  <a:lnTo>
                    <a:pt x="374" y="827"/>
                  </a:lnTo>
                  <a:lnTo>
                    <a:pt x="361" y="983"/>
                  </a:lnTo>
                  <a:lnTo>
                    <a:pt x="361" y="983"/>
                  </a:lnTo>
                  <a:lnTo>
                    <a:pt x="361" y="987"/>
                  </a:lnTo>
                  <a:lnTo>
                    <a:pt x="363" y="994"/>
                  </a:lnTo>
                  <a:lnTo>
                    <a:pt x="369" y="1010"/>
                  </a:lnTo>
                  <a:lnTo>
                    <a:pt x="380" y="1040"/>
                  </a:lnTo>
                  <a:lnTo>
                    <a:pt x="380" y="1040"/>
                  </a:lnTo>
                  <a:lnTo>
                    <a:pt x="385" y="1049"/>
                  </a:lnTo>
                  <a:lnTo>
                    <a:pt x="389" y="1053"/>
                  </a:lnTo>
                  <a:lnTo>
                    <a:pt x="392" y="1056"/>
                  </a:lnTo>
                  <a:lnTo>
                    <a:pt x="396" y="1057"/>
                  </a:lnTo>
                  <a:lnTo>
                    <a:pt x="399" y="1059"/>
                  </a:lnTo>
                  <a:lnTo>
                    <a:pt x="404" y="1060"/>
                  </a:lnTo>
                  <a:lnTo>
                    <a:pt x="409" y="1059"/>
                  </a:lnTo>
                  <a:lnTo>
                    <a:pt x="409" y="1059"/>
                  </a:lnTo>
                  <a:lnTo>
                    <a:pt x="417" y="1055"/>
                  </a:lnTo>
                  <a:lnTo>
                    <a:pt x="422" y="1051"/>
                  </a:lnTo>
                  <a:lnTo>
                    <a:pt x="425" y="1047"/>
                  </a:lnTo>
                  <a:lnTo>
                    <a:pt x="428" y="1040"/>
                  </a:lnTo>
                  <a:lnTo>
                    <a:pt x="428" y="1040"/>
                  </a:lnTo>
                  <a:lnTo>
                    <a:pt x="430" y="1018"/>
                  </a:lnTo>
                  <a:lnTo>
                    <a:pt x="433" y="983"/>
                  </a:lnTo>
                  <a:lnTo>
                    <a:pt x="435" y="949"/>
                  </a:lnTo>
                  <a:lnTo>
                    <a:pt x="436" y="939"/>
                  </a:lnTo>
                  <a:lnTo>
                    <a:pt x="437" y="935"/>
                  </a:lnTo>
                  <a:lnTo>
                    <a:pt x="437" y="935"/>
                  </a:lnTo>
                  <a:lnTo>
                    <a:pt x="447" y="935"/>
                  </a:lnTo>
                  <a:lnTo>
                    <a:pt x="465" y="933"/>
                  </a:lnTo>
                  <a:lnTo>
                    <a:pt x="489" y="930"/>
                  </a:lnTo>
                  <a:lnTo>
                    <a:pt x="489" y="930"/>
                  </a:lnTo>
                  <a:lnTo>
                    <a:pt x="492" y="965"/>
                  </a:lnTo>
                  <a:lnTo>
                    <a:pt x="499" y="1043"/>
                  </a:lnTo>
                  <a:lnTo>
                    <a:pt x="505" y="1087"/>
                  </a:lnTo>
                  <a:lnTo>
                    <a:pt x="510" y="1127"/>
                  </a:lnTo>
                  <a:lnTo>
                    <a:pt x="516" y="1160"/>
                  </a:lnTo>
                  <a:lnTo>
                    <a:pt x="519" y="1174"/>
                  </a:lnTo>
                  <a:lnTo>
                    <a:pt x="523" y="1182"/>
                  </a:lnTo>
                  <a:lnTo>
                    <a:pt x="523" y="1182"/>
                  </a:lnTo>
                  <a:lnTo>
                    <a:pt x="538" y="1210"/>
                  </a:lnTo>
                  <a:lnTo>
                    <a:pt x="556" y="1238"/>
                  </a:lnTo>
                  <a:lnTo>
                    <a:pt x="575" y="1267"/>
                  </a:lnTo>
                  <a:lnTo>
                    <a:pt x="575" y="1267"/>
                  </a:lnTo>
                  <a:lnTo>
                    <a:pt x="575" y="1321"/>
                  </a:lnTo>
                  <a:lnTo>
                    <a:pt x="575" y="1360"/>
                  </a:lnTo>
                  <a:lnTo>
                    <a:pt x="575" y="1386"/>
                  </a:lnTo>
                  <a:lnTo>
                    <a:pt x="575" y="1386"/>
                  </a:lnTo>
                  <a:lnTo>
                    <a:pt x="572" y="1432"/>
                  </a:lnTo>
                  <a:lnTo>
                    <a:pt x="571" y="1459"/>
                  </a:lnTo>
                  <a:lnTo>
                    <a:pt x="570" y="1476"/>
                  </a:lnTo>
                  <a:lnTo>
                    <a:pt x="570" y="1476"/>
                  </a:lnTo>
                  <a:lnTo>
                    <a:pt x="568" y="1482"/>
                  </a:lnTo>
                  <a:lnTo>
                    <a:pt x="564" y="1490"/>
                  </a:lnTo>
                  <a:lnTo>
                    <a:pt x="552" y="1511"/>
                  </a:lnTo>
                  <a:lnTo>
                    <a:pt x="537" y="1537"/>
                  </a:lnTo>
                  <a:lnTo>
                    <a:pt x="546" y="1547"/>
                  </a:lnTo>
                  <a:lnTo>
                    <a:pt x="546" y="1547"/>
                  </a:lnTo>
                  <a:lnTo>
                    <a:pt x="539" y="1554"/>
                  </a:lnTo>
                  <a:lnTo>
                    <a:pt x="532" y="1562"/>
                  </a:lnTo>
                  <a:lnTo>
                    <a:pt x="524" y="1572"/>
                  </a:lnTo>
                  <a:lnTo>
                    <a:pt x="518" y="1583"/>
                  </a:lnTo>
                  <a:lnTo>
                    <a:pt x="516" y="1587"/>
                  </a:lnTo>
                  <a:lnTo>
                    <a:pt x="514" y="1592"/>
                  </a:lnTo>
                  <a:lnTo>
                    <a:pt x="514" y="1597"/>
                  </a:lnTo>
                  <a:lnTo>
                    <a:pt x="516" y="1601"/>
                  </a:lnTo>
                  <a:lnTo>
                    <a:pt x="518" y="1605"/>
                  </a:lnTo>
                  <a:lnTo>
                    <a:pt x="523" y="1609"/>
                  </a:lnTo>
                  <a:lnTo>
                    <a:pt x="523" y="1609"/>
                  </a:lnTo>
                  <a:lnTo>
                    <a:pt x="529" y="1611"/>
                  </a:lnTo>
                  <a:lnTo>
                    <a:pt x="536" y="1611"/>
                  </a:lnTo>
                  <a:lnTo>
                    <a:pt x="543" y="1609"/>
                  </a:lnTo>
                  <a:lnTo>
                    <a:pt x="552" y="1606"/>
                  </a:lnTo>
                  <a:lnTo>
                    <a:pt x="571" y="1598"/>
                  </a:lnTo>
                  <a:lnTo>
                    <a:pt x="590" y="1586"/>
                  </a:lnTo>
                  <a:lnTo>
                    <a:pt x="609" y="1574"/>
                  </a:lnTo>
                  <a:lnTo>
                    <a:pt x="625" y="1564"/>
                  </a:lnTo>
                  <a:lnTo>
                    <a:pt x="641" y="1552"/>
                  </a:lnTo>
                  <a:lnTo>
                    <a:pt x="641" y="1552"/>
                  </a:lnTo>
                  <a:lnTo>
                    <a:pt x="646" y="1552"/>
                  </a:lnTo>
                  <a:lnTo>
                    <a:pt x="652" y="1552"/>
                  </a:lnTo>
                  <a:lnTo>
                    <a:pt x="655" y="1551"/>
                  </a:lnTo>
                  <a:lnTo>
                    <a:pt x="658" y="1549"/>
                  </a:lnTo>
                  <a:lnTo>
                    <a:pt x="659" y="1546"/>
                  </a:lnTo>
                  <a:lnTo>
                    <a:pt x="660" y="1542"/>
                  </a:lnTo>
                  <a:lnTo>
                    <a:pt x="660" y="1542"/>
                  </a:lnTo>
                  <a:lnTo>
                    <a:pt x="666" y="1517"/>
                  </a:lnTo>
                  <a:lnTo>
                    <a:pt x="677" y="1476"/>
                  </a:lnTo>
                  <a:lnTo>
                    <a:pt x="693" y="1419"/>
                  </a:lnTo>
                  <a:lnTo>
                    <a:pt x="693" y="1419"/>
                  </a:lnTo>
                  <a:lnTo>
                    <a:pt x="702" y="1428"/>
                  </a:lnTo>
                  <a:lnTo>
                    <a:pt x="709" y="1436"/>
                  </a:lnTo>
                  <a:lnTo>
                    <a:pt x="712" y="1443"/>
                  </a:lnTo>
                  <a:lnTo>
                    <a:pt x="712" y="1443"/>
                  </a:lnTo>
                  <a:lnTo>
                    <a:pt x="715" y="1449"/>
                  </a:lnTo>
                  <a:lnTo>
                    <a:pt x="718" y="1453"/>
                  </a:lnTo>
                  <a:lnTo>
                    <a:pt x="719" y="1458"/>
                  </a:lnTo>
                  <a:lnTo>
                    <a:pt x="718" y="1460"/>
                  </a:lnTo>
                  <a:lnTo>
                    <a:pt x="717" y="1462"/>
                  </a:lnTo>
                  <a:lnTo>
                    <a:pt x="717" y="1462"/>
                  </a:lnTo>
                  <a:lnTo>
                    <a:pt x="711" y="1465"/>
                  </a:lnTo>
                  <a:lnTo>
                    <a:pt x="708" y="1468"/>
                  </a:lnTo>
                  <a:lnTo>
                    <a:pt x="704" y="1471"/>
                  </a:lnTo>
                  <a:lnTo>
                    <a:pt x="702" y="1476"/>
                  </a:lnTo>
                  <a:lnTo>
                    <a:pt x="700" y="1479"/>
                  </a:lnTo>
                  <a:lnTo>
                    <a:pt x="700" y="1485"/>
                  </a:lnTo>
                  <a:lnTo>
                    <a:pt x="703" y="1490"/>
                  </a:lnTo>
                  <a:lnTo>
                    <a:pt x="703" y="1490"/>
                  </a:lnTo>
                  <a:lnTo>
                    <a:pt x="708" y="1495"/>
                  </a:lnTo>
                  <a:lnTo>
                    <a:pt x="714" y="1498"/>
                  </a:lnTo>
                  <a:lnTo>
                    <a:pt x="721" y="1501"/>
                  </a:lnTo>
                  <a:lnTo>
                    <a:pt x="730" y="1502"/>
                  </a:lnTo>
                  <a:lnTo>
                    <a:pt x="740" y="1502"/>
                  </a:lnTo>
                  <a:lnTo>
                    <a:pt x="749" y="1500"/>
                  </a:lnTo>
                  <a:lnTo>
                    <a:pt x="760" y="1496"/>
                  </a:lnTo>
                  <a:lnTo>
                    <a:pt x="769" y="1490"/>
                  </a:lnTo>
                  <a:lnTo>
                    <a:pt x="769" y="1490"/>
                  </a:lnTo>
                  <a:lnTo>
                    <a:pt x="779" y="1482"/>
                  </a:lnTo>
                  <a:lnTo>
                    <a:pt x="786" y="1472"/>
                  </a:lnTo>
                  <a:lnTo>
                    <a:pt x="792" y="1462"/>
                  </a:lnTo>
                  <a:lnTo>
                    <a:pt x="798" y="1450"/>
                  </a:lnTo>
                  <a:lnTo>
                    <a:pt x="801" y="1439"/>
                  </a:lnTo>
                  <a:lnTo>
                    <a:pt x="804" y="1430"/>
                  </a:lnTo>
                  <a:lnTo>
                    <a:pt x="807" y="1414"/>
                  </a:lnTo>
                  <a:lnTo>
                    <a:pt x="807" y="1414"/>
                  </a:lnTo>
                  <a:lnTo>
                    <a:pt x="811" y="1404"/>
                  </a:lnTo>
                  <a:lnTo>
                    <a:pt x="815" y="1393"/>
                  </a:lnTo>
                  <a:lnTo>
                    <a:pt x="821" y="1381"/>
                  </a:lnTo>
                  <a:lnTo>
                    <a:pt x="821" y="1381"/>
                  </a:lnTo>
                  <a:lnTo>
                    <a:pt x="827" y="1383"/>
                  </a:lnTo>
                  <a:lnTo>
                    <a:pt x="831" y="1386"/>
                  </a:lnTo>
                  <a:lnTo>
                    <a:pt x="836" y="1386"/>
                  </a:lnTo>
                  <a:lnTo>
                    <a:pt x="836" y="1386"/>
                  </a:lnTo>
                  <a:lnTo>
                    <a:pt x="840" y="1383"/>
                  </a:lnTo>
                  <a:lnTo>
                    <a:pt x="847" y="1379"/>
                  </a:lnTo>
                  <a:lnTo>
                    <a:pt x="853" y="1374"/>
                  </a:lnTo>
                  <a:lnTo>
                    <a:pt x="855" y="1373"/>
                  </a:lnTo>
                  <a:lnTo>
                    <a:pt x="855" y="1371"/>
                  </a:lnTo>
                  <a:lnTo>
                    <a:pt x="855" y="1371"/>
                  </a:lnTo>
                  <a:lnTo>
                    <a:pt x="851" y="1368"/>
                  </a:lnTo>
                  <a:lnTo>
                    <a:pt x="846" y="1362"/>
                  </a:lnTo>
                  <a:lnTo>
                    <a:pt x="840" y="1353"/>
                  </a:lnTo>
                  <a:lnTo>
                    <a:pt x="840" y="1353"/>
                  </a:lnTo>
                  <a:lnTo>
                    <a:pt x="843" y="1350"/>
                  </a:lnTo>
                  <a:lnTo>
                    <a:pt x="845" y="1345"/>
                  </a:lnTo>
                  <a:lnTo>
                    <a:pt x="846" y="1341"/>
                  </a:lnTo>
                  <a:lnTo>
                    <a:pt x="846" y="1336"/>
                  </a:lnTo>
                  <a:lnTo>
                    <a:pt x="844" y="1330"/>
                  </a:lnTo>
                  <a:lnTo>
                    <a:pt x="840" y="1324"/>
                  </a:lnTo>
                  <a:lnTo>
                    <a:pt x="840" y="1324"/>
                  </a:lnTo>
                  <a:lnTo>
                    <a:pt x="832" y="1313"/>
                  </a:lnTo>
                  <a:lnTo>
                    <a:pt x="824" y="1306"/>
                  </a:lnTo>
                  <a:lnTo>
                    <a:pt x="815" y="1300"/>
                  </a:lnTo>
                  <a:lnTo>
                    <a:pt x="807" y="1296"/>
                  </a:lnTo>
                  <a:lnTo>
                    <a:pt x="807" y="1296"/>
                  </a:lnTo>
                  <a:lnTo>
                    <a:pt x="797" y="1291"/>
                  </a:lnTo>
                  <a:lnTo>
                    <a:pt x="787" y="1287"/>
                  </a:lnTo>
                  <a:lnTo>
                    <a:pt x="779" y="1284"/>
                  </a:lnTo>
                  <a:lnTo>
                    <a:pt x="774" y="1281"/>
                  </a:lnTo>
                  <a:lnTo>
                    <a:pt x="774" y="1281"/>
                  </a:lnTo>
                  <a:lnTo>
                    <a:pt x="763" y="1270"/>
                  </a:lnTo>
                  <a:lnTo>
                    <a:pt x="754" y="1258"/>
                  </a:lnTo>
                  <a:lnTo>
                    <a:pt x="746" y="1243"/>
                  </a:lnTo>
                  <a:lnTo>
                    <a:pt x="746" y="1243"/>
                  </a:lnTo>
                  <a:lnTo>
                    <a:pt x="728" y="1210"/>
                  </a:lnTo>
                  <a:lnTo>
                    <a:pt x="719" y="1196"/>
                  </a:lnTo>
                  <a:lnTo>
                    <a:pt x="718" y="1190"/>
                  </a:lnTo>
                  <a:lnTo>
                    <a:pt x="717" y="1187"/>
                  </a:lnTo>
                  <a:lnTo>
                    <a:pt x="717" y="1187"/>
                  </a:lnTo>
                  <a:lnTo>
                    <a:pt x="722" y="1128"/>
                  </a:lnTo>
                  <a:lnTo>
                    <a:pt x="727" y="1077"/>
                  </a:lnTo>
                  <a:lnTo>
                    <a:pt x="727" y="1077"/>
                  </a:lnTo>
                  <a:lnTo>
                    <a:pt x="738" y="1092"/>
                  </a:lnTo>
                  <a:lnTo>
                    <a:pt x="746" y="1100"/>
                  </a:lnTo>
                  <a:lnTo>
                    <a:pt x="749" y="1102"/>
                  </a:lnTo>
                  <a:lnTo>
                    <a:pt x="750" y="1102"/>
                  </a:lnTo>
                  <a:lnTo>
                    <a:pt x="750" y="1101"/>
                  </a:lnTo>
                  <a:lnTo>
                    <a:pt x="765" y="1030"/>
                  </a:lnTo>
                  <a:lnTo>
                    <a:pt x="765" y="1030"/>
                  </a:lnTo>
                  <a:lnTo>
                    <a:pt x="785" y="1018"/>
                  </a:lnTo>
                  <a:lnTo>
                    <a:pt x="798" y="1009"/>
                  </a:lnTo>
                  <a:lnTo>
                    <a:pt x="801" y="1005"/>
                  </a:lnTo>
                  <a:lnTo>
                    <a:pt x="802" y="1003"/>
                  </a:lnTo>
                  <a:lnTo>
                    <a:pt x="802" y="1002"/>
                  </a:lnTo>
                  <a:lnTo>
                    <a:pt x="802" y="1002"/>
                  </a:lnTo>
                  <a:lnTo>
                    <a:pt x="801" y="992"/>
                  </a:lnTo>
                  <a:lnTo>
                    <a:pt x="801" y="978"/>
                  </a:lnTo>
                  <a:lnTo>
                    <a:pt x="802" y="959"/>
                  </a:lnTo>
                  <a:lnTo>
                    <a:pt x="802" y="959"/>
                  </a:lnTo>
                  <a:lnTo>
                    <a:pt x="811" y="954"/>
                  </a:lnTo>
                  <a:lnTo>
                    <a:pt x="815" y="952"/>
                  </a:lnTo>
                  <a:lnTo>
                    <a:pt x="817" y="951"/>
                  </a:lnTo>
                  <a:lnTo>
                    <a:pt x="817" y="949"/>
                  </a:lnTo>
                  <a:lnTo>
                    <a:pt x="817" y="949"/>
                  </a:lnTo>
                  <a:close/>
                  <a:moveTo>
                    <a:pt x="812" y="655"/>
                  </a:moveTo>
                  <a:lnTo>
                    <a:pt x="812" y="655"/>
                  </a:lnTo>
                  <a:lnTo>
                    <a:pt x="812" y="654"/>
                  </a:lnTo>
                  <a:lnTo>
                    <a:pt x="813" y="655"/>
                  </a:lnTo>
                  <a:lnTo>
                    <a:pt x="815" y="658"/>
                  </a:lnTo>
                  <a:lnTo>
                    <a:pt x="823" y="671"/>
                  </a:lnTo>
                  <a:lnTo>
                    <a:pt x="836" y="693"/>
                  </a:lnTo>
                  <a:lnTo>
                    <a:pt x="836" y="693"/>
                  </a:lnTo>
                  <a:lnTo>
                    <a:pt x="837" y="695"/>
                  </a:lnTo>
                  <a:lnTo>
                    <a:pt x="837" y="696"/>
                  </a:lnTo>
                  <a:lnTo>
                    <a:pt x="834" y="697"/>
                  </a:lnTo>
                  <a:lnTo>
                    <a:pt x="826" y="698"/>
                  </a:lnTo>
                  <a:lnTo>
                    <a:pt x="826" y="698"/>
                  </a:lnTo>
                  <a:lnTo>
                    <a:pt x="821" y="702"/>
                  </a:lnTo>
                  <a:lnTo>
                    <a:pt x="815" y="708"/>
                  </a:lnTo>
                  <a:lnTo>
                    <a:pt x="807" y="717"/>
                  </a:lnTo>
                  <a:lnTo>
                    <a:pt x="807" y="717"/>
                  </a:lnTo>
                  <a:lnTo>
                    <a:pt x="812" y="655"/>
                  </a:lnTo>
                  <a:lnTo>
                    <a:pt x="812" y="65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AFF9862-627D-4DDC-A683-25D1F1A4590F}"/>
              </a:ext>
            </a:extLst>
          </p:cNvPr>
          <p:cNvGrpSpPr/>
          <p:nvPr/>
        </p:nvGrpSpPr>
        <p:grpSpPr>
          <a:xfrm>
            <a:off x="6582773" y="1867524"/>
            <a:ext cx="2751727" cy="1028073"/>
            <a:chOff x="6582773" y="1867524"/>
            <a:chExt cx="2751727" cy="1028073"/>
          </a:xfrm>
        </p:grpSpPr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D93D5BA7-1B71-485F-B5AE-8F79F9E859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2773" y="1889605"/>
              <a:ext cx="1616773" cy="1005992"/>
            </a:xfrm>
            <a:custGeom>
              <a:avLst/>
              <a:gdLst>
                <a:gd name="T0" fmla="*/ 506 w 1395"/>
                <a:gd name="T1" fmla="*/ 78 h 868"/>
                <a:gd name="T2" fmla="*/ 495 w 1395"/>
                <a:gd name="T3" fmla="*/ 66 h 868"/>
                <a:gd name="T4" fmla="*/ 460 w 1395"/>
                <a:gd name="T5" fmla="*/ 48 h 868"/>
                <a:gd name="T6" fmla="*/ 439 w 1395"/>
                <a:gd name="T7" fmla="*/ 67 h 868"/>
                <a:gd name="T8" fmla="*/ 333 w 1395"/>
                <a:gd name="T9" fmla="*/ 106 h 868"/>
                <a:gd name="T10" fmla="*/ 202 w 1395"/>
                <a:gd name="T11" fmla="*/ 296 h 868"/>
                <a:gd name="T12" fmla="*/ 72 w 1395"/>
                <a:gd name="T13" fmla="*/ 363 h 868"/>
                <a:gd name="T14" fmla="*/ 44 w 1395"/>
                <a:gd name="T15" fmla="*/ 432 h 868"/>
                <a:gd name="T16" fmla="*/ 28 w 1395"/>
                <a:gd name="T17" fmla="*/ 469 h 868"/>
                <a:gd name="T18" fmla="*/ 3 w 1395"/>
                <a:gd name="T19" fmla="*/ 551 h 868"/>
                <a:gd name="T20" fmla="*/ 36 w 1395"/>
                <a:gd name="T21" fmla="*/ 667 h 868"/>
                <a:gd name="T22" fmla="*/ 178 w 1395"/>
                <a:gd name="T23" fmla="*/ 737 h 868"/>
                <a:gd name="T24" fmla="*/ 222 w 1395"/>
                <a:gd name="T25" fmla="*/ 843 h 868"/>
                <a:gd name="T26" fmla="*/ 266 w 1395"/>
                <a:gd name="T27" fmla="*/ 866 h 868"/>
                <a:gd name="T28" fmla="*/ 372 w 1395"/>
                <a:gd name="T29" fmla="*/ 857 h 868"/>
                <a:gd name="T30" fmla="*/ 433 w 1395"/>
                <a:gd name="T31" fmla="*/ 730 h 868"/>
                <a:gd name="T32" fmla="*/ 626 w 1395"/>
                <a:gd name="T33" fmla="*/ 753 h 868"/>
                <a:gd name="T34" fmla="*/ 701 w 1395"/>
                <a:gd name="T35" fmla="*/ 747 h 868"/>
                <a:gd name="T36" fmla="*/ 884 w 1395"/>
                <a:gd name="T37" fmla="*/ 738 h 868"/>
                <a:gd name="T38" fmla="*/ 921 w 1395"/>
                <a:gd name="T39" fmla="*/ 824 h 868"/>
                <a:gd name="T40" fmla="*/ 1045 w 1395"/>
                <a:gd name="T41" fmla="*/ 824 h 868"/>
                <a:gd name="T42" fmla="*/ 1089 w 1395"/>
                <a:gd name="T43" fmla="*/ 790 h 868"/>
                <a:gd name="T44" fmla="*/ 1252 w 1395"/>
                <a:gd name="T45" fmla="*/ 667 h 868"/>
                <a:gd name="T46" fmla="*/ 1279 w 1395"/>
                <a:gd name="T47" fmla="*/ 746 h 868"/>
                <a:gd name="T48" fmla="*/ 1359 w 1395"/>
                <a:gd name="T49" fmla="*/ 738 h 868"/>
                <a:gd name="T50" fmla="*/ 1379 w 1395"/>
                <a:gd name="T51" fmla="*/ 688 h 868"/>
                <a:gd name="T52" fmla="*/ 1391 w 1395"/>
                <a:gd name="T53" fmla="*/ 518 h 868"/>
                <a:gd name="T54" fmla="*/ 1379 w 1395"/>
                <a:gd name="T55" fmla="*/ 463 h 868"/>
                <a:gd name="T56" fmla="*/ 1363 w 1395"/>
                <a:gd name="T57" fmla="*/ 295 h 868"/>
                <a:gd name="T58" fmla="*/ 1375 w 1395"/>
                <a:gd name="T59" fmla="*/ 257 h 868"/>
                <a:gd name="T60" fmla="*/ 1309 w 1395"/>
                <a:gd name="T61" fmla="*/ 257 h 868"/>
                <a:gd name="T62" fmla="*/ 1305 w 1395"/>
                <a:gd name="T63" fmla="*/ 289 h 868"/>
                <a:gd name="T64" fmla="*/ 1320 w 1395"/>
                <a:gd name="T65" fmla="*/ 312 h 868"/>
                <a:gd name="T66" fmla="*/ 1122 w 1395"/>
                <a:gd name="T67" fmla="*/ 108 h 868"/>
                <a:gd name="T68" fmla="*/ 1069 w 1395"/>
                <a:gd name="T69" fmla="*/ 77 h 868"/>
                <a:gd name="T70" fmla="*/ 1043 w 1395"/>
                <a:gd name="T71" fmla="*/ 53 h 868"/>
                <a:gd name="T72" fmla="*/ 1025 w 1395"/>
                <a:gd name="T73" fmla="*/ 18 h 868"/>
                <a:gd name="T74" fmla="*/ 988 w 1395"/>
                <a:gd name="T75" fmla="*/ 36 h 868"/>
                <a:gd name="T76" fmla="*/ 827 w 1395"/>
                <a:gd name="T77" fmla="*/ 0 h 868"/>
                <a:gd name="T78" fmla="*/ 388 w 1395"/>
                <a:gd name="T79" fmla="*/ 122 h 868"/>
                <a:gd name="T80" fmla="*/ 728 w 1395"/>
                <a:gd name="T81" fmla="*/ 102 h 868"/>
                <a:gd name="T82" fmla="*/ 879 w 1395"/>
                <a:gd name="T83" fmla="*/ 112 h 868"/>
                <a:gd name="T84" fmla="*/ 933 w 1395"/>
                <a:gd name="T85" fmla="*/ 294 h 868"/>
                <a:gd name="T86" fmla="*/ 618 w 1395"/>
                <a:gd name="T87" fmla="*/ 300 h 868"/>
                <a:gd name="T88" fmla="*/ 242 w 1395"/>
                <a:gd name="T89" fmla="*/ 315 h 868"/>
                <a:gd name="T90" fmla="*/ 230 w 1395"/>
                <a:gd name="T91" fmla="*/ 283 h 868"/>
                <a:gd name="T92" fmla="*/ 986 w 1395"/>
                <a:gd name="T93" fmla="*/ 135 h 868"/>
                <a:gd name="T94" fmla="*/ 1114 w 1395"/>
                <a:gd name="T95" fmla="*/ 281 h 868"/>
                <a:gd name="T96" fmla="*/ 969 w 1395"/>
                <a:gd name="T97" fmla="*/ 136 h 868"/>
                <a:gd name="T98" fmla="*/ 1122 w 1395"/>
                <a:gd name="T99" fmla="*/ 144 h 868"/>
                <a:gd name="T100" fmla="*/ 1189 w 1395"/>
                <a:gd name="T101" fmla="*/ 234 h 868"/>
                <a:gd name="T102" fmla="*/ 205 w 1395"/>
                <a:gd name="T103" fmla="*/ 463 h 868"/>
                <a:gd name="T104" fmla="*/ 172 w 1395"/>
                <a:gd name="T105" fmla="*/ 509 h 868"/>
                <a:gd name="T106" fmla="*/ 91 w 1395"/>
                <a:gd name="T107" fmla="*/ 508 h 868"/>
                <a:gd name="T108" fmla="*/ 32 w 1395"/>
                <a:gd name="T109" fmla="*/ 506 h 868"/>
                <a:gd name="T110" fmla="*/ 38 w 1395"/>
                <a:gd name="T111" fmla="*/ 445 h 868"/>
                <a:gd name="T112" fmla="*/ 205 w 1395"/>
                <a:gd name="T113" fmla="*/ 426 h 868"/>
                <a:gd name="T114" fmla="*/ 884 w 1395"/>
                <a:gd name="T115" fmla="*/ 487 h 868"/>
                <a:gd name="T116" fmla="*/ 805 w 1395"/>
                <a:gd name="T117" fmla="*/ 489 h 868"/>
                <a:gd name="T118" fmla="*/ 678 w 1395"/>
                <a:gd name="T119" fmla="*/ 408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95" h="868">
                  <a:moveTo>
                    <a:pt x="642" y="67"/>
                  </a:moveTo>
                  <a:lnTo>
                    <a:pt x="642" y="67"/>
                  </a:lnTo>
                  <a:lnTo>
                    <a:pt x="607" y="68"/>
                  </a:lnTo>
                  <a:lnTo>
                    <a:pt x="548" y="73"/>
                  </a:lnTo>
                  <a:lnTo>
                    <a:pt x="548" y="73"/>
                  </a:lnTo>
                  <a:lnTo>
                    <a:pt x="526" y="75"/>
                  </a:lnTo>
                  <a:lnTo>
                    <a:pt x="506" y="78"/>
                  </a:lnTo>
                  <a:lnTo>
                    <a:pt x="488" y="81"/>
                  </a:lnTo>
                  <a:lnTo>
                    <a:pt x="488" y="81"/>
                  </a:lnTo>
                  <a:lnTo>
                    <a:pt x="489" y="80"/>
                  </a:lnTo>
                  <a:lnTo>
                    <a:pt x="493" y="77"/>
                  </a:lnTo>
                  <a:lnTo>
                    <a:pt x="495" y="73"/>
                  </a:lnTo>
                  <a:lnTo>
                    <a:pt x="495" y="69"/>
                  </a:lnTo>
                  <a:lnTo>
                    <a:pt x="495" y="66"/>
                  </a:lnTo>
                  <a:lnTo>
                    <a:pt x="494" y="61"/>
                  </a:lnTo>
                  <a:lnTo>
                    <a:pt x="494" y="61"/>
                  </a:lnTo>
                  <a:lnTo>
                    <a:pt x="489" y="56"/>
                  </a:lnTo>
                  <a:lnTo>
                    <a:pt x="483" y="52"/>
                  </a:lnTo>
                  <a:lnTo>
                    <a:pt x="476" y="50"/>
                  </a:lnTo>
                  <a:lnTo>
                    <a:pt x="468" y="48"/>
                  </a:lnTo>
                  <a:lnTo>
                    <a:pt x="460" y="48"/>
                  </a:lnTo>
                  <a:lnTo>
                    <a:pt x="453" y="48"/>
                  </a:lnTo>
                  <a:lnTo>
                    <a:pt x="447" y="51"/>
                  </a:lnTo>
                  <a:lnTo>
                    <a:pt x="442" y="55"/>
                  </a:lnTo>
                  <a:lnTo>
                    <a:pt x="442" y="55"/>
                  </a:lnTo>
                  <a:lnTo>
                    <a:pt x="439" y="58"/>
                  </a:lnTo>
                  <a:lnTo>
                    <a:pt x="439" y="63"/>
                  </a:lnTo>
                  <a:lnTo>
                    <a:pt x="439" y="67"/>
                  </a:lnTo>
                  <a:lnTo>
                    <a:pt x="440" y="70"/>
                  </a:lnTo>
                  <a:lnTo>
                    <a:pt x="443" y="77"/>
                  </a:lnTo>
                  <a:lnTo>
                    <a:pt x="445" y="79"/>
                  </a:lnTo>
                  <a:lnTo>
                    <a:pt x="445" y="79"/>
                  </a:lnTo>
                  <a:lnTo>
                    <a:pt x="397" y="89"/>
                  </a:lnTo>
                  <a:lnTo>
                    <a:pt x="359" y="98"/>
                  </a:lnTo>
                  <a:lnTo>
                    <a:pt x="333" y="106"/>
                  </a:lnTo>
                  <a:lnTo>
                    <a:pt x="333" y="106"/>
                  </a:lnTo>
                  <a:lnTo>
                    <a:pt x="327" y="109"/>
                  </a:lnTo>
                  <a:lnTo>
                    <a:pt x="320" y="118"/>
                  </a:lnTo>
                  <a:lnTo>
                    <a:pt x="300" y="144"/>
                  </a:lnTo>
                  <a:lnTo>
                    <a:pt x="276" y="180"/>
                  </a:lnTo>
                  <a:lnTo>
                    <a:pt x="249" y="220"/>
                  </a:lnTo>
                  <a:lnTo>
                    <a:pt x="202" y="296"/>
                  </a:lnTo>
                  <a:lnTo>
                    <a:pt x="181" y="330"/>
                  </a:lnTo>
                  <a:lnTo>
                    <a:pt x="181" y="330"/>
                  </a:lnTo>
                  <a:lnTo>
                    <a:pt x="130" y="343"/>
                  </a:lnTo>
                  <a:lnTo>
                    <a:pt x="92" y="354"/>
                  </a:lnTo>
                  <a:lnTo>
                    <a:pt x="78" y="359"/>
                  </a:lnTo>
                  <a:lnTo>
                    <a:pt x="72" y="363"/>
                  </a:lnTo>
                  <a:lnTo>
                    <a:pt x="72" y="363"/>
                  </a:lnTo>
                  <a:lnTo>
                    <a:pt x="67" y="370"/>
                  </a:lnTo>
                  <a:lnTo>
                    <a:pt x="63" y="376"/>
                  </a:lnTo>
                  <a:lnTo>
                    <a:pt x="60" y="385"/>
                  </a:lnTo>
                  <a:lnTo>
                    <a:pt x="56" y="420"/>
                  </a:lnTo>
                  <a:lnTo>
                    <a:pt x="56" y="420"/>
                  </a:lnTo>
                  <a:lnTo>
                    <a:pt x="55" y="424"/>
                  </a:lnTo>
                  <a:lnTo>
                    <a:pt x="44" y="432"/>
                  </a:lnTo>
                  <a:lnTo>
                    <a:pt x="44" y="432"/>
                  </a:lnTo>
                  <a:lnTo>
                    <a:pt x="39" y="437"/>
                  </a:lnTo>
                  <a:lnTo>
                    <a:pt x="37" y="440"/>
                  </a:lnTo>
                  <a:lnTo>
                    <a:pt x="35" y="443"/>
                  </a:lnTo>
                  <a:lnTo>
                    <a:pt x="32" y="451"/>
                  </a:lnTo>
                  <a:lnTo>
                    <a:pt x="32" y="451"/>
                  </a:lnTo>
                  <a:lnTo>
                    <a:pt x="28" y="469"/>
                  </a:lnTo>
                  <a:lnTo>
                    <a:pt x="25" y="496"/>
                  </a:lnTo>
                  <a:lnTo>
                    <a:pt x="20" y="530"/>
                  </a:lnTo>
                  <a:lnTo>
                    <a:pt x="20" y="530"/>
                  </a:lnTo>
                  <a:lnTo>
                    <a:pt x="11" y="539"/>
                  </a:lnTo>
                  <a:lnTo>
                    <a:pt x="5" y="546"/>
                  </a:lnTo>
                  <a:lnTo>
                    <a:pt x="3" y="551"/>
                  </a:lnTo>
                  <a:lnTo>
                    <a:pt x="3" y="551"/>
                  </a:lnTo>
                  <a:lnTo>
                    <a:pt x="2" y="568"/>
                  </a:lnTo>
                  <a:lnTo>
                    <a:pt x="0" y="599"/>
                  </a:lnTo>
                  <a:lnTo>
                    <a:pt x="2" y="631"/>
                  </a:lnTo>
                  <a:lnTo>
                    <a:pt x="3" y="642"/>
                  </a:lnTo>
                  <a:lnTo>
                    <a:pt x="4" y="646"/>
                  </a:lnTo>
                  <a:lnTo>
                    <a:pt x="5" y="648"/>
                  </a:lnTo>
                  <a:lnTo>
                    <a:pt x="36" y="667"/>
                  </a:lnTo>
                  <a:lnTo>
                    <a:pt x="72" y="712"/>
                  </a:lnTo>
                  <a:lnTo>
                    <a:pt x="124" y="732"/>
                  </a:lnTo>
                  <a:lnTo>
                    <a:pt x="124" y="732"/>
                  </a:lnTo>
                  <a:lnTo>
                    <a:pt x="143" y="736"/>
                  </a:lnTo>
                  <a:lnTo>
                    <a:pt x="166" y="738"/>
                  </a:lnTo>
                  <a:lnTo>
                    <a:pt x="166" y="738"/>
                  </a:lnTo>
                  <a:lnTo>
                    <a:pt x="178" y="737"/>
                  </a:lnTo>
                  <a:lnTo>
                    <a:pt x="187" y="736"/>
                  </a:lnTo>
                  <a:lnTo>
                    <a:pt x="187" y="736"/>
                  </a:lnTo>
                  <a:lnTo>
                    <a:pt x="192" y="753"/>
                  </a:lnTo>
                  <a:lnTo>
                    <a:pt x="203" y="792"/>
                  </a:lnTo>
                  <a:lnTo>
                    <a:pt x="210" y="814"/>
                  </a:lnTo>
                  <a:lnTo>
                    <a:pt x="217" y="835"/>
                  </a:lnTo>
                  <a:lnTo>
                    <a:pt x="222" y="843"/>
                  </a:lnTo>
                  <a:lnTo>
                    <a:pt x="227" y="851"/>
                  </a:lnTo>
                  <a:lnTo>
                    <a:pt x="231" y="855"/>
                  </a:lnTo>
                  <a:lnTo>
                    <a:pt x="236" y="860"/>
                  </a:lnTo>
                  <a:lnTo>
                    <a:pt x="236" y="860"/>
                  </a:lnTo>
                  <a:lnTo>
                    <a:pt x="242" y="863"/>
                  </a:lnTo>
                  <a:lnTo>
                    <a:pt x="248" y="864"/>
                  </a:lnTo>
                  <a:lnTo>
                    <a:pt x="266" y="866"/>
                  </a:lnTo>
                  <a:lnTo>
                    <a:pt x="288" y="868"/>
                  </a:lnTo>
                  <a:lnTo>
                    <a:pt x="310" y="866"/>
                  </a:lnTo>
                  <a:lnTo>
                    <a:pt x="332" y="865"/>
                  </a:lnTo>
                  <a:lnTo>
                    <a:pt x="351" y="863"/>
                  </a:lnTo>
                  <a:lnTo>
                    <a:pt x="365" y="860"/>
                  </a:lnTo>
                  <a:lnTo>
                    <a:pt x="370" y="858"/>
                  </a:lnTo>
                  <a:lnTo>
                    <a:pt x="372" y="857"/>
                  </a:lnTo>
                  <a:lnTo>
                    <a:pt x="372" y="857"/>
                  </a:lnTo>
                  <a:lnTo>
                    <a:pt x="375" y="851"/>
                  </a:lnTo>
                  <a:lnTo>
                    <a:pt x="378" y="840"/>
                  </a:lnTo>
                  <a:lnTo>
                    <a:pt x="383" y="809"/>
                  </a:lnTo>
                  <a:lnTo>
                    <a:pt x="388" y="766"/>
                  </a:lnTo>
                  <a:lnTo>
                    <a:pt x="411" y="760"/>
                  </a:lnTo>
                  <a:lnTo>
                    <a:pt x="433" y="730"/>
                  </a:lnTo>
                  <a:lnTo>
                    <a:pt x="572" y="730"/>
                  </a:lnTo>
                  <a:lnTo>
                    <a:pt x="572" y="730"/>
                  </a:lnTo>
                  <a:lnTo>
                    <a:pt x="579" y="734"/>
                  </a:lnTo>
                  <a:lnTo>
                    <a:pt x="588" y="738"/>
                  </a:lnTo>
                  <a:lnTo>
                    <a:pt x="598" y="743"/>
                  </a:lnTo>
                  <a:lnTo>
                    <a:pt x="611" y="748"/>
                  </a:lnTo>
                  <a:lnTo>
                    <a:pt x="626" y="753"/>
                  </a:lnTo>
                  <a:lnTo>
                    <a:pt x="643" y="755"/>
                  </a:lnTo>
                  <a:lnTo>
                    <a:pt x="660" y="757"/>
                  </a:lnTo>
                  <a:lnTo>
                    <a:pt x="660" y="757"/>
                  </a:lnTo>
                  <a:lnTo>
                    <a:pt x="670" y="757"/>
                  </a:lnTo>
                  <a:lnTo>
                    <a:pt x="677" y="755"/>
                  </a:lnTo>
                  <a:lnTo>
                    <a:pt x="690" y="752"/>
                  </a:lnTo>
                  <a:lnTo>
                    <a:pt x="701" y="747"/>
                  </a:lnTo>
                  <a:lnTo>
                    <a:pt x="710" y="741"/>
                  </a:lnTo>
                  <a:lnTo>
                    <a:pt x="717" y="735"/>
                  </a:lnTo>
                  <a:lnTo>
                    <a:pt x="721" y="729"/>
                  </a:lnTo>
                  <a:lnTo>
                    <a:pt x="724" y="724"/>
                  </a:lnTo>
                  <a:lnTo>
                    <a:pt x="882" y="724"/>
                  </a:lnTo>
                  <a:lnTo>
                    <a:pt x="882" y="724"/>
                  </a:lnTo>
                  <a:lnTo>
                    <a:pt x="884" y="738"/>
                  </a:lnTo>
                  <a:lnTo>
                    <a:pt x="893" y="771"/>
                  </a:lnTo>
                  <a:lnTo>
                    <a:pt x="899" y="788"/>
                  </a:lnTo>
                  <a:lnTo>
                    <a:pt x="905" y="804"/>
                  </a:lnTo>
                  <a:lnTo>
                    <a:pt x="908" y="812"/>
                  </a:lnTo>
                  <a:lnTo>
                    <a:pt x="913" y="818"/>
                  </a:lnTo>
                  <a:lnTo>
                    <a:pt x="917" y="821"/>
                  </a:lnTo>
                  <a:lnTo>
                    <a:pt x="921" y="824"/>
                  </a:lnTo>
                  <a:lnTo>
                    <a:pt x="921" y="824"/>
                  </a:lnTo>
                  <a:lnTo>
                    <a:pt x="934" y="826"/>
                  </a:lnTo>
                  <a:lnTo>
                    <a:pt x="955" y="829"/>
                  </a:lnTo>
                  <a:lnTo>
                    <a:pt x="979" y="829"/>
                  </a:lnTo>
                  <a:lnTo>
                    <a:pt x="1006" y="829"/>
                  </a:lnTo>
                  <a:lnTo>
                    <a:pt x="1033" y="826"/>
                  </a:lnTo>
                  <a:lnTo>
                    <a:pt x="1045" y="824"/>
                  </a:lnTo>
                  <a:lnTo>
                    <a:pt x="1057" y="821"/>
                  </a:lnTo>
                  <a:lnTo>
                    <a:pt x="1067" y="818"/>
                  </a:lnTo>
                  <a:lnTo>
                    <a:pt x="1074" y="813"/>
                  </a:lnTo>
                  <a:lnTo>
                    <a:pt x="1082" y="808"/>
                  </a:lnTo>
                  <a:lnTo>
                    <a:pt x="1085" y="802"/>
                  </a:lnTo>
                  <a:lnTo>
                    <a:pt x="1085" y="802"/>
                  </a:lnTo>
                  <a:lnTo>
                    <a:pt x="1089" y="790"/>
                  </a:lnTo>
                  <a:lnTo>
                    <a:pt x="1093" y="775"/>
                  </a:lnTo>
                  <a:lnTo>
                    <a:pt x="1094" y="760"/>
                  </a:lnTo>
                  <a:lnTo>
                    <a:pt x="1095" y="746"/>
                  </a:lnTo>
                  <a:lnTo>
                    <a:pt x="1095" y="724"/>
                  </a:lnTo>
                  <a:lnTo>
                    <a:pt x="1094" y="714"/>
                  </a:lnTo>
                  <a:lnTo>
                    <a:pt x="1252" y="667"/>
                  </a:lnTo>
                  <a:lnTo>
                    <a:pt x="1252" y="667"/>
                  </a:lnTo>
                  <a:lnTo>
                    <a:pt x="1253" y="676"/>
                  </a:lnTo>
                  <a:lnTo>
                    <a:pt x="1260" y="701"/>
                  </a:lnTo>
                  <a:lnTo>
                    <a:pt x="1268" y="726"/>
                  </a:lnTo>
                  <a:lnTo>
                    <a:pt x="1272" y="737"/>
                  </a:lnTo>
                  <a:lnTo>
                    <a:pt x="1275" y="743"/>
                  </a:lnTo>
                  <a:lnTo>
                    <a:pt x="1275" y="743"/>
                  </a:lnTo>
                  <a:lnTo>
                    <a:pt x="1279" y="746"/>
                  </a:lnTo>
                  <a:lnTo>
                    <a:pt x="1283" y="747"/>
                  </a:lnTo>
                  <a:lnTo>
                    <a:pt x="1294" y="749"/>
                  </a:lnTo>
                  <a:lnTo>
                    <a:pt x="1307" y="749"/>
                  </a:lnTo>
                  <a:lnTo>
                    <a:pt x="1323" y="748"/>
                  </a:lnTo>
                  <a:lnTo>
                    <a:pt x="1339" y="746"/>
                  </a:lnTo>
                  <a:lnTo>
                    <a:pt x="1353" y="742"/>
                  </a:lnTo>
                  <a:lnTo>
                    <a:pt x="1359" y="738"/>
                  </a:lnTo>
                  <a:lnTo>
                    <a:pt x="1366" y="735"/>
                  </a:lnTo>
                  <a:lnTo>
                    <a:pt x="1369" y="731"/>
                  </a:lnTo>
                  <a:lnTo>
                    <a:pt x="1373" y="726"/>
                  </a:lnTo>
                  <a:lnTo>
                    <a:pt x="1373" y="726"/>
                  </a:lnTo>
                  <a:lnTo>
                    <a:pt x="1375" y="720"/>
                  </a:lnTo>
                  <a:lnTo>
                    <a:pt x="1377" y="712"/>
                  </a:lnTo>
                  <a:lnTo>
                    <a:pt x="1379" y="688"/>
                  </a:lnTo>
                  <a:lnTo>
                    <a:pt x="1380" y="659"/>
                  </a:lnTo>
                  <a:lnTo>
                    <a:pt x="1379" y="629"/>
                  </a:lnTo>
                  <a:lnTo>
                    <a:pt x="1378" y="575"/>
                  </a:lnTo>
                  <a:lnTo>
                    <a:pt x="1377" y="551"/>
                  </a:lnTo>
                  <a:lnTo>
                    <a:pt x="1377" y="551"/>
                  </a:lnTo>
                  <a:lnTo>
                    <a:pt x="1385" y="534"/>
                  </a:lnTo>
                  <a:lnTo>
                    <a:pt x="1391" y="518"/>
                  </a:lnTo>
                  <a:lnTo>
                    <a:pt x="1392" y="509"/>
                  </a:lnTo>
                  <a:lnTo>
                    <a:pt x="1394" y="502"/>
                  </a:lnTo>
                  <a:lnTo>
                    <a:pt x="1394" y="502"/>
                  </a:lnTo>
                  <a:lnTo>
                    <a:pt x="1395" y="490"/>
                  </a:lnTo>
                  <a:lnTo>
                    <a:pt x="1395" y="480"/>
                  </a:lnTo>
                  <a:lnTo>
                    <a:pt x="1394" y="473"/>
                  </a:lnTo>
                  <a:lnTo>
                    <a:pt x="1379" y="463"/>
                  </a:lnTo>
                  <a:lnTo>
                    <a:pt x="1379" y="406"/>
                  </a:lnTo>
                  <a:lnTo>
                    <a:pt x="1355" y="363"/>
                  </a:lnTo>
                  <a:lnTo>
                    <a:pt x="1322" y="339"/>
                  </a:lnTo>
                  <a:lnTo>
                    <a:pt x="1348" y="300"/>
                  </a:lnTo>
                  <a:lnTo>
                    <a:pt x="1348" y="300"/>
                  </a:lnTo>
                  <a:lnTo>
                    <a:pt x="1356" y="297"/>
                  </a:lnTo>
                  <a:lnTo>
                    <a:pt x="1363" y="295"/>
                  </a:lnTo>
                  <a:lnTo>
                    <a:pt x="1370" y="291"/>
                  </a:lnTo>
                  <a:lnTo>
                    <a:pt x="1370" y="291"/>
                  </a:lnTo>
                  <a:lnTo>
                    <a:pt x="1373" y="287"/>
                  </a:lnTo>
                  <a:lnTo>
                    <a:pt x="1374" y="283"/>
                  </a:lnTo>
                  <a:lnTo>
                    <a:pt x="1377" y="272"/>
                  </a:lnTo>
                  <a:lnTo>
                    <a:pt x="1377" y="261"/>
                  </a:lnTo>
                  <a:lnTo>
                    <a:pt x="1375" y="257"/>
                  </a:lnTo>
                  <a:lnTo>
                    <a:pt x="1373" y="254"/>
                  </a:lnTo>
                  <a:lnTo>
                    <a:pt x="1373" y="254"/>
                  </a:lnTo>
                  <a:lnTo>
                    <a:pt x="1369" y="253"/>
                  </a:lnTo>
                  <a:lnTo>
                    <a:pt x="1362" y="253"/>
                  </a:lnTo>
                  <a:lnTo>
                    <a:pt x="1342" y="253"/>
                  </a:lnTo>
                  <a:lnTo>
                    <a:pt x="1322" y="254"/>
                  </a:lnTo>
                  <a:lnTo>
                    <a:pt x="1309" y="257"/>
                  </a:lnTo>
                  <a:lnTo>
                    <a:pt x="1309" y="257"/>
                  </a:lnTo>
                  <a:lnTo>
                    <a:pt x="1306" y="259"/>
                  </a:lnTo>
                  <a:lnTo>
                    <a:pt x="1305" y="263"/>
                  </a:lnTo>
                  <a:lnTo>
                    <a:pt x="1303" y="268"/>
                  </a:lnTo>
                  <a:lnTo>
                    <a:pt x="1302" y="274"/>
                  </a:lnTo>
                  <a:lnTo>
                    <a:pt x="1303" y="285"/>
                  </a:lnTo>
                  <a:lnTo>
                    <a:pt x="1305" y="289"/>
                  </a:lnTo>
                  <a:lnTo>
                    <a:pt x="1306" y="291"/>
                  </a:lnTo>
                  <a:lnTo>
                    <a:pt x="1306" y="291"/>
                  </a:lnTo>
                  <a:lnTo>
                    <a:pt x="1312" y="292"/>
                  </a:lnTo>
                  <a:lnTo>
                    <a:pt x="1320" y="295"/>
                  </a:lnTo>
                  <a:lnTo>
                    <a:pt x="1330" y="297"/>
                  </a:lnTo>
                  <a:lnTo>
                    <a:pt x="1330" y="297"/>
                  </a:lnTo>
                  <a:lnTo>
                    <a:pt x="1320" y="312"/>
                  </a:lnTo>
                  <a:lnTo>
                    <a:pt x="1314" y="323"/>
                  </a:lnTo>
                  <a:lnTo>
                    <a:pt x="1311" y="326"/>
                  </a:lnTo>
                  <a:lnTo>
                    <a:pt x="1309" y="326"/>
                  </a:lnTo>
                  <a:lnTo>
                    <a:pt x="1249" y="297"/>
                  </a:lnTo>
                  <a:lnTo>
                    <a:pt x="1249" y="297"/>
                  </a:lnTo>
                  <a:lnTo>
                    <a:pt x="1189" y="209"/>
                  </a:lnTo>
                  <a:lnTo>
                    <a:pt x="1122" y="108"/>
                  </a:lnTo>
                  <a:lnTo>
                    <a:pt x="1122" y="108"/>
                  </a:lnTo>
                  <a:lnTo>
                    <a:pt x="1113" y="98"/>
                  </a:lnTo>
                  <a:lnTo>
                    <a:pt x="1105" y="91"/>
                  </a:lnTo>
                  <a:lnTo>
                    <a:pt x="1095" y="86"/>
                  </a:lnTo>
                  <a:lnTo>
                    <a:pt x="1085" y="81"/>
                  </a:lnTo>
                  <a:lnTo>
                    <a:pt x="1085" y="81"/>
                  </a:lnTo>
                  <a:lnTo>
                    <a:pt x="1069" y="77"/>
                  </a:lnTo>
                  <a:lnTo>
                    <a:pt x="1052" y="72"/>
                  </a:lnTo>
                  <a:lnTo>
                    <a:pt x="1030" y="67"/>
                  </a:lnTo>
                  <a:lnTo>
                    <a:pt x="1030" y="67"/>
                  </a:lnTo>
                  <a:lnTo>
                    <a:pt x="1034" y="64"/>
                  </a:lnTo>
                  <a:lnTo>
                    <a:pt x="1036" y="62"/>
                  </a:lnTo>
                  <a:lnTo>
                    <a:pt x="1040" y="58"/>
                  </a:lnTo>
                  <a:lnTo>
                    <a:pt x="1043" y="53"/>
                  </a:lnTo>
                  <a:lnTo>
                    <a:pt x="1044" y="47"/>
                  </a:lnTo>
                  <a:lnTo>
                    <a:pt x="1045" y="41"/>
                  </a:lnTo>
                  <a:lnTo>
                    <a:pt x="1043" y="33"/>
                  </a:lnTo>
                  <a:lnTo>
                    <a:pt x="1043" y="33"/>
                  </a:lnTo>
                  <a:lnTo>
                    <a:pt x="1038" y="25"/>
                  </a:lnTo>
                  <a:lnTo>
                    <a:pt x="1032" y="20"/>
                  </a:lnTo>
                  <a:lnTo>
                    <a:pt x="1025" y="18"/>
                  </a:lnTo>
                  <a:lnTo>
                    <a:pt x="1017" y="17"/>
                  </a:lnTo>
                  <a:lnTo>
                    <a:pt x="1010" y="18"/>
                  </a:lnTo>
                  <a:lnTo>
                    <a:pt x="1002" y="20"/>
                  </a:lnTo>
                  <a:lnTo>
                    <a:pt x="996" y="24"/>
                  </a:lnTo>
                  <a:lnTo>
                    <a:pt x="991" y="30"/>
                  </a:lnTo>
                  <a:lnTo>
                    <a:pt x="991" y="30"/>
                  </a:lnTo>
                  <a:lnTo>
                    <a:pt x="988" y="36"/>
                  </a:lnTo>
                  <a:lnTo>
                    <a:pt x="988" y="41"/>
                  </a:lnTo>
                  <a:lnTo>
                    <a:pt x="988" y="47"/>
                  </a:lnTo>
                  <a:lnTo>
                    <a:pt x="990" y="51"/>
                  </a:lnTo>
                  <a:lnTo>
                    <a:pt x="995" y="58"/>
                  </a:lnTo>
                  <a:lnTo>
                    <a:pt x="997" y="61"/>
                  </a:lnTo>
                  <a:lnTo>
                    <a:pt x="845" y="61"/>
                  </a:lnTo>
                  <a:lnTo>
                    <a:pt x="827" y="0"/>
                  </a:lnTo>
                  <a:lnTo>
                    <a:pt x="663" y="6"/>
                  </a:lnTo>
                  <a:lnTo>
                    <a:pt x="654" y="12"/>
                  </a:lnTo>
                  <a:lnTo>
                    <a:pt x="642" y="67"/>
                  </a:lnTo>
                  <a:close/>
                  <a:moveTo>
                    <a:pt x="327" y="130"/>
                  </a:moveTo>
                  <a:lnTo>
                    <a:pt x="327" y="130"/>
                  </a:lnTo>
                  <a:lnTo>
                    <a:pt x="342" y="128"/>
                  </a:lnTo>
                  <a:lnTo>
                    <a:pt x="388" y="122"/>
                  </a:lnTo>
                  <a:lnTo>
                    <a:pt x="461" y="113"/>
                  </a:lnTo>
                  <a:lnTo>
                    <a:pt x="509" y="109"/>
                  </a:lnTo>
                  <a:lnTo>
                    <a:pt x="564" y="106"/>
                  </a:lnTo>
                  <a:lnTo>
                    <a:pt x="564" y="106"/>
                  </a:lnTo>
                  <a:lnTo>
                    <a:pt x="621" y="103"/>
                  </a:lnTo>
                  <a:lnTo>
                    <a:pt x="676" y="102"/>
                  </a:lnTo>
                  <a:lnTo>
                    <a:pt x="728" y="102"/>
                  </a:lnTo>
                  <a:lnTo>
                    <a:pt x="776" y="102"/>
                  </a:lnTo>
                  <a:lnTo>
                    <a:pt x="816" y="105"/>
                  </a:lnTo>
                  <a:lnTo>
                    <a:pt x="848" y="106"/>
                  </a:lnTo>
                  <a:lnTo>
                    <a:pt x="869" y="109"/>
                  </a:lnTo>
                  <a:lnTo>
                    <a:pt x="876" y="111"/>
                  </a:lnTo>
                  <a:lnTo>
                    <a:pt x="879" y="112"/>
                  </a:lnTo>
                  <a:lnTo>
                    <a:pt x="879" y="112"/>
                  </a:lnTo>
                  <a:lnTo>
                    <a:pt x="883" y="122"/>
                  </a:lnTo>
                  <a:lnTo>
                    <a:pt x="890" y="142"/>
                  </a:lnTo>
                  <a:lnTo>
                    <a:pt x="908" y="202"/>
                  </a:lnTo>
                  <a:lnTo>
                    <a:pt x="926" y="262"/>
                  </a:lnTo>
                  <a:lnTo>
                    <a:pt x="932" y="283"/>
                  </a:lnTo>
                  <a:lnTo>
                    <a:pt x="933" y="294"/>
                  </a:lnTo>
                  <a:lnTo>
                    <a:pt x="933" y="294"/>
                  </a:lnTo>
                  <a:lnTo>
                    <a:pt x="933" y="295"/>
                  </a:lnTo>
                  <a:lnTo>
                    <a:pt x="929" y="296"/>
                  </a:lnTo>
                  <a:lnTo>
                    <a:pt x="919" y="297"/>
                  </a:lnTo>
                  <a:lnTo>
                    <a:pt x="883" y="298"/>
                  </a:lnTo>
                  <a:lnTo>
                    <a:pt x="829" y="300"/>
                  </a:lnTo>
                  <a:lnTo>
                    <a:pt x="763" y="301"/>
                  </a:lnTo>
                  <a:lnTo>
                    <a:pt x="618" y="300"/>
                  </a:lnTo>
                  <a:lnTo>
                    <a:pt x="494" y="300"/>
                  </a:lnTo>
                  <a:lnTo>
                    <a:pt x="494" y="300"/>
                  </a:lnTo>
                  <a:lnTo>
                    <a:pt x="444" y="301"/>
                  </a:lnTo>
                  <a:lnTo>
                    <a:pt x="395" y="303"/>
                  </a:lnTo>
                  <a:lnTo>
                    <a:pt x="349" y="307"/>
                  </a:lnTo>
                  <a:lnTo>
                    <a:pt x="306" y="311"/>
                  </a:lnTo>
                  <a:lnTo>
                    <a:pt x="242" y="315"/>
                  </a:lnTo>
                  <a:lnTo>
                    <a:pt x="222" y="317"/>
                  </a:lnTo>
                  <a:lnTo>
                    <a:pt x="217" y="315"/>
                  </a:lnTo>
                  <a:lnTo>
                    <a:pt x="215" y="314"/>
                  </a:lnTo>
                  <a:lnTo>
                    <a:pt x="215" y="314"/>
                  </a:lnTo>
                  <a:lnTo>
                    <a:pt x="215" y="312"/>
                  </a:lnTo>
                  <a:lnTo>
                    <a:pt x="219" y="304"/>
                  </a:lnTo>
                  <a:lnTo>
                    <a:pt x="230" y="283"/>
                  </a:lnTo>
                  <a:lnTo>
                    <a:pt x="269" y="219"/>
                  </a:lnTo>
                  <a:lnTo>
                    <a:pt x="309" y="158"/>
                  </a:lnTo>
                  <a:lnTo>
                    <a:pt x="327" y="130"/>
                  </a:lnTo>
                  <a:lnTo>
                    <a:pt x="327" y="130"/>
                  </a:lnTo>
                  <a:close/>
                  <a:moveTo>
                    <a:pt x="969" y="136"/>
                  </a:moveTo>
                  <a:lnTo>
                    <a:pt x="969" y="136"/>
                  </a:lnTo>
                  <a:lnTo>
                    <a:pt x="986" y="135"/>
                  </a:lnTo>
                  <a:lnTo>
                    <a:pt x="1015" y="133"/>
                  </a:lnTo>
                  <a:lnTo>
                    <a:pt x="1015" y="133"/>
                  </a:lnTo>
                  <a:lnTo>
                    <a:pt x="1041" y="135"/>
                  </a:lnTo>
                  <a:lnTo>
                    <a:pt x="1055" y="136"/>
                  </a:lnTo>
                  <a:lnTo>
                    <a:pt x="1055" y="136"/>
                  </a:lnTo>
                  <a:lnTo>
                    <a:pt x="1090" y="222"/>
                  </a:lnTo>
                  <a:lnTo>
                    <a:pt x="1114" y="281"/>
                  </a:lnTo>
                  <a:lnTo>
                    <a:pt x="1123" y="301"/>
                  </a:lnTo>
                  <a:lnTo>
                    <a:pt x="1128" y="308"/>
                  </a:lnTo>
                  <a:lnTo>
                    <a:pt x="1128" y="308"/>
                  </a:lnTo>
                  <a:lnTo>
                    <a:pt x="1111" y="309"/>
                  </a:lnTo>
                  <a:lnTo>
                    <a:pt x="1072" y="309"/>
                  </a:lnTo>
                  <a:lnTo>
                    <a:pt x="1015" y="308"/>
                  </a:lnTo>
                  <a:lnTo>
                    <a:pt x="969" y="136"/>
                  </a:lnTo>
                  <a:close/>
                  <a:moveTo>
                    <a:pt x="1067" y="133"/>
                  </a:moveTo>
                  <a:lnTo>
                    <a:pt x="1067" y="133"/>
                  </a:lnTo>
                  <a:lnTo>
                    <a:pt x="1074" y="134"/>
                  </a:lnTo>
                  <a:lnTo>
                    <a:pt x="1091" y="135"/>
                  </a:lnTo>
                  <a:lnTo>
                    <a:pt x="1101" y="137"/>
                  </a:lnTo>
                  <a:lnTo>
                    <a:pt x="1112" y="140"/>
                  </a:lnTo>
                  <a:lnTo>
                    <a:pt x="1122" y="144"/>
                  </a:lnTo>
                  <a:lnTo>
                    <a:pt x="1130" y="148"/>
                  </a:lnTo>
                  <a:lnTo>
                    <a:pt x="1130" y="148"/>
                  </a:lnTo>
                  <a:lnTo>
                    <a:pt x="1135" y="152"/>
                  </a:lnTo>
                  <a:lnTo>
                    <a:pt x="1140" y="159"/>
                  </a:lnTo>
                  <a:lnTo>
                    <a:pt x="1155" y="179"/>
                  </a:lnTo>
                  <a:lnTo>
                    <a:pt x="1172" y="205"/>
                  </a:lnTo>
                  <a:lnTo>
                    <a:pt x="1189" y="234"/>
                  </a:lnTo>
                  <a:lnTo>
                    <a:pt x="1221" y="285"/>
                  </a:lnTo>
                  <a:lnTo>
                    <a:pt x="1234" y="308"/>
                  </a:lnTo>
                  <a:lnTo>
                    <a:pt x="1145" y="302"/>
                  </a:lnTo>
                  <a:lnTo>
                    <a:pt x="1067" y="133"/>
                  </a:lnTo>
                  <a:close/>
                  <a:moveTo>
                    <a:pt x="205" y="426"/>
                  </a:moveTo>
                  <a:lnTo>
                    <a:pt x="205" y="426"/>
                  </a:lnTo>
                  <a:lnTo>
                    <a:pt x="205" y="463"/>
                  </a:lnTo>
                  <a:lnTo>
                    <a:pt x="205" y="487"/>
                  </a:lnTo>
                  <a:lnTo>
                    <a:pt x="204" y="496"/>
                  </a:lnTo>
                  <a:lnTo>
                    <a:pt x="203" y="500"/>
                  </a:lnTo>
                  <a:lnTo>
                    <a:pt x="203" y="500"/>
                  </a:lnTo>
                  <a:lnTo>
                    <a:pt x="195" y="502"/>
                  </a:lnTo>
                  <a:lnTo>
                    <a:pt x="181" y="507"/>
                  </a:lnTo>
                  <a:lnTo>
                    <a:pt x="172" y="509"/>
                  </a:lnTo>
                  <a:lnTo>
                    <a:pt x="164" y="512"/>
                  </a:lnTo>
                  <a:lnTo>
                    <a:pt x="154" y="512"/>
                  </a:lnTo>
                  <a:lnTo>
                    <a:pt x="144" y="512"/>
                  </a:lnTo>
                  <a:lnTo>
                    <a:pt x="144" y="512"/>
                  </a:lnTo>
                  <a:lnTo>
                    <a:pt x="121" y="509"/>
                  </a:lnTo>
                  <a:lnTo>
                    <a:pt x="115" y="508"/>
                  </a:lnTo>
                  <a:lnTo>
                    <a:pt x="91" y="508"/>
                  </a:lnTo>
                  <a:lnTo>
                    <a:pt x="91" y="508"/>
                  </a:lnTo>
                  <a:lnTo>
                    <a:pt x="59" y="509"/>
                  </a:lnTo>
                  <a:lnTo>
                    <a:pt x="42" y="509"/>
                  </a:lnTo>
                  <a:lnTo>
                    <a:pt x="36" y="509"/>
                  </a:lnTo>
                  <a:lnTo>
                    <a:pt x="32" y="508"/>
                  </a:lnTo>
                  <a:lnTo>
                    <a:pt x="32" y="508"/>
                  </a:lnTo>
                  <a:lnTo>
                    <a:pt x="32" y="506"/>
                  </a:lnTo>
                  <a:lnTo>
                    <a:pt x="31" y="498"/>
                  </a:lnTo>
                  <a:lnTo>
                    <a:pt x="31" y="479"/>
                  </a:lnTo>
                  <a:lnTo>
                    <a:pt x="32" y="468"/>
                  </a:lnTo>
                  <a:lnTo>
                    <a:pt x="33" y="458"/>
                  </a:lnTo>
                  <a:lnTo>
                    <a:pt x="36" y="451"/>
                  </a:lnTo>
                  <a:lnTo>
                    <a:pt x="38" y="445"/>
                  </a:lnTo>
                  <a:lnTo>
                    <a:pt x="38" y="445"/>
                  </a:lnTo>
                  <a:lnTo>
                    <a:pt x="46" y="439"/>
                  </a:lnTo>
                  <a:lnTo>
                    <a:pt x="53" y="434"/>
                  </a:lnTo>
                  <a:lnTo>
                    <a:pt x="60" y="430"/>
                  </a:lnTo>
                  <a:lnTo>
                    <a:pt x="115" y="430"/>
                  </a:lnTo>
                  <a:lnTo>
                    <a:pt x="124" y="436"/>
                  </a:lnTo>
                  <a:lnTo>
                    <a:pt x="139" y="430"/>
                  </a:lnTo>
                  <a:lnTo>
                    <a:pt x="205" y="426"/>
                  </a:lnTo>
                  <a:close/>
                  <a:moveTo>
                    <a:pt x="678" y="408"/>
                  </a:moveTo>
                  <a:lnTo>
                    <a:pt x="782" y="408"/>
                  </a:lnTo>
                  <a:lnTo>
                    <a:pt x="794" y="400"/>
                  </a:lnTo>
                  <a:lnTo>
                    <a:pt x="867" y="400"/>
                  </a:lnTo>
                  <a:lnTo>
                    <a:pt x="876" y="402"/>
                  </a:lnTo>
                  <a:lnTo>
                    <a:pt x="884" y="414"/>
                  </a:lnTo>
                  <a:lnTo>
                    <a:pt x="884" y="487"/>
                  </a:lnTo>
                  <a:lnTo>
                    <a:pt x="884" y="487"/>
                  </a:lnTo>
                  <a:lnTo>
                    <a:pt x="884" y="489"/>
                  </a:lnTo>
                  <a:lnTo>
                    <a:pt x="880" y="490"/>
                  </a:lnTo>
                  <a:lnTo>
                    <a:pt x="869" y="491"/>
                  </a:lnTo>
                  <a:lnTo>
                    <a:pt x="855" y="491"/>
                  </a:lnTo>
                  <a:lnTo>
                    <a:pt x="838" y="491"/>
                  </a:lnTo>
                  <a:lnTo>
                    <a:pt x="805" y="489"/>
                  </a:lnTo>
                  <a:lnTo>
                    <a:pt x="790" y="487"/>
                  </a:lnTo>
                  <a:lnTo>
                    <a:pt x="782" y="481"/>
                  </a:lnTo>
                  <a:lnTo>
                    <a:pt x="772" y="493"/>
                  </a:lnTo>
                  <a:lnTo>
                    <a:pt x="690" y="493"/>
                  </a:lnTo>
                  <a:lnTo>
                    <a:pt x="678" y="485"/>
                  </a:lnTo>
                  <a:lnTo>
                    <a:pt x="672" y="420"/>
                  </a:lnTo>
                  <a:lnTo>
                    <a:pt x="678" y="4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25">
              <a:extLst>
                <a:ext uri="{FF2B5EF4-FFF2-40B4-BE49-F238E27FC236}">
                  <a16:creationId xmlns:a16="http://schemas.microsoft.com/office/drawing/2014/main" id="{46735EFA-97BF-42DA-B281-9B2966B98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807" y="1867524"/>
              <a:ext cx="202545" cy="883777"/>
            </a:xfrm>
            <a:custGeom>
              <a:avLst/>
              <a:gdLst>
                <a:gd name="T0" fmla="*/ 67 w 333"/>
                <a:gd name="T1" fmla="*/ 554 h 1453"/>
                <a:gd name="T2" fmla="*/ 55 w 333"/>
                <a:gd name="T3" fmla="*/ 742 h 1453"/>
                <a:gd name="T4" fmla="*/ 39 w 333"/>
                <a:gd name="T5" fmla="*/ 836 h 1453"/>
                <a:gd name="T6" fmla="*/ 0 w 333"/>
                <a:gd name="T7" fmla="*/ 1001 h 1453"/>
                <a:gd name="T8" fmla="*/ 62 w 333"/>
                <a:gd name="T9" fmla="*/ 1024 h 1453"/>
                <a:gd name="T10" fmla="*/ 93 w 333"/>
                <a:gd name="T11" fmla="*/ 1248 h 1453"/>
                <a:gd name="T12" fmla="*/ 125 w 333"/>
                <a:gd name="T13" fmla="*/ 1376 h 1453"/>
                <a:gd name="T14" fmla="*/ 106 w 333"/>
                <a:gd name="T15" fmla="*/ 1418 h 1453"/>
                <a:gd name="T16" fmla="*/ 83 w 333"/>
                <a:gd name="T17" fmla="*/ 1448 h 1453"/>
                <a:gd name="T18" fmla="*/ 140 w 333"/>
                <a:gd name="T19" fmla="*/ 1447 h 1453"/>
                <a:gd name="T20" fmla="*/ 164 w 333"/>
                <a:gd name="T21" fmla="*/ 1413 h 1453"/>
                <a:gd name="T22" fmla="*/ 155 w 333"/>
                <a:gd name="T23" fmla="*/ 1337 h 1453"/>
                <a:gd name="T24" fmla="*/ 156 w 333"/>
                <a:gd name="T25" fmla="*/ 1160 h 1453"/>
                <a:gd name="T26" fmla="*/ 182 w 333"/>
                <a:gd name="T27" fmla="*/ 1207 h 1453"/>
                <a:gd name="T28" fmla="*/ 201 w 333"/>
                <a:gd name="T29" fmla="*/ 1326 h 1453"/>
                <a:gd name="T30" fmla="*/ 190 w 333"/>
                <a:gd name="T31" fmla="*/ 1415 h 1453"/>
                <a:gd name="T32" fmla="*/ 181 w 333"/>
                <a:gd name="T33" fmla="*/ 1438 h 1453"/>
                <a:gd name="T34" fmla="*/ 239 w 333"/>
                <a:gd name="T35" fmla="*/ 1437 h 1453"/>
                <a:gd name="T36" fmla="*/ 259 w 333"/>
                <a:gd name="T37" fmla="*/ 1403 h 1453"/>
                <a:gd name="T38" fmla="*/ 255 w 333"/>
                <a:gd name="T39" fmla="*/ 1379 h 1453"/>
                <a:gd name="T40" fmla="*/ 247 w 333"/>
                <a:gd name="T41" fmla="*/ 1313 h 1453"/>
                <a:gd name="T42" fmla="*/ 257 w 333"/>
                <a:gd name="T43" fmla="*/ 1237 h 1453"/>
                <a:gd name="T44" fmla="*/ 245 w 333"/>
                <a:gd name="T45" fmla="*/ 1164 h 1453"/>
                <a:gd name="T46" fmla="*/ 264 w 333"/>
                <a:gd name="T47" fmla="*/ 1022 h 1453"/>
                <a:gd name="T48" fmla="*/ 311 w 333"/>
                <a:gd name="T49" fmla="*/ 1015 h 1453"/>
                <a:gd name="T50" fmla="*/ 325 w 333"/>
                <a:gd name="T51" fmla="*/ 981 h 1453"/>
                <a:gd name="T52" fmla="*/ 300 w 333"/>
                <a:gd name="T53" fmla="*/ 842 h 1453"/>
                <a:gd name="T54" fmla="*/ 274 w 333"/>
                <a:gd name="T55" fmla="*/ 705 h 1453"/>
                <a:gd name="T56" fmla="*/ 301 w 333"/>
                <a:gd name="T57" fmla="*/ 676 h 1453"/>
                <a:gd name="T58" fmla="*/ 325 w 333"/>
                <a:gd name="T59" fmla="*/ 544 h 1453"/>
                <a:gd name="T60" fmla="*/ 312 w 333"/>
                <a:gd name="T61" fmla="*/ 479 h 1453"/>
                <a:gd name="T62" fmla="*/ 333 w 333"/>
                <a:gd name="T63" fmla="*/ 427 h 1453"/>
                <a:gd name="T64" fmla="*/ 306 w 333"/>
                <a:gd name="T65" fmla="*/ 363 h 1453"/>
                <a:gd name="T66" fmla="*/ 276 w 333"/>
                <a:gd name="T67" fmla="*/ 294 h 1453"/>
                <a:gd name="T68" fmla="*/ 229 w 333"/>
                <a:gd name="T69" fmla="*/ 279 h 1453"/>
                <a:gd name="T70" fmla="*/ 202 w 333"/>
                <a:gd name="T71" fmla="*/ 288 h 1453"/>
                <a:gd name="T72" fmla="*/ 171 w 333"/>
                <a:gd name="T73" fmla="*/ 335 h 1453"/>
                <a:gd name="T74" fmla="*/ 173 w 333"/>
                <a:gd name="T75" fmla="*/ 367 h 1453"/>
                <a:gd name="T76" fmla="*/ 173 w 333"/>
                <a:gd name="T77" fmla="*/ 411 h 1453"/>
                <a:gd name="T78" fmla="*/ 149 w 333"/>
                <a:gd name="T79" fmla="*/ 431 h 1453"/>
                <a:gd name="T80" fmla="*/ 129 w 333"/>
                <a:gd name="T81" fmla="*/ 422 h 1453"/>
                <a:gd name="T82" fmla="*/ 111 w 333"/>
                <a:gd name="T83" fmla="*/ 341 h 1453"/>
                <a:gd name="T84" fmla="*/ 95 w 333"/>
                <a:gd name="T85" fmla="*/ 275 h 1453"/>
                <a:gd name="T86" fmla="*/ 123 w 333"/>
                <a:gd name="T87" fmla="*/ 136 h 1453"/>
                <a:gd name="T88" fmla="*/ 141 w 333"/>
                <a:gd name="T89" fmla="*/ 87 h 1453"/>
                <a:gd name="T90" fmla="*/ 155 w 333"/>
                <a:gd name="T91" fmla="*/ 34 h 1453"/>
                <a:gd name="T92" fmla="*/ 143 w 333"/>
                <a:gd name="T93" fmla="*/ 47 h 1453"/>
                <a:gd name="T94" fmla="*/ 142 w 333"/>
                <a:gd name="T95" fmla="*/ 7 h 1453"/>
                <a:gd name="T96" fmla="*/ 126 w 333"/>
                <a:gd name="T97" fmla="*/ 7 h 1453"/>
                <a:gd name="T98" fmla="*/ 118 w 333"/>
                <a:gd name="T99" fmla="*/ 7 h 1453"/>
                <a:gd name="T100" fmla="*/ 100 w 333"/>
                <a:gd name="T101" fmla="*/ 10 h 1453"/>
                <a:gd name="T102" fmla="*/ 99 w 333"/>
                <a:gd name="T103" fmla="*/ 47 h 1453"/>
                <a:gd name="T104" fmla="*/ 84 w 333"/>
                <a:gd name="T105" fmla="*/ 35 h 1453"/>
                <a:gd name="T106" fmla="*/ 83 w 333"/>
                <a:gd name="T107" fmla="*/ 51 h 1453"/>
                <a:gd name="T108" fmla="*/ 55 w 333"/>
                <a:gd name="T109" fmla="*/ 221 h 1453"/>
                <a:gd name="T110" fmla="*/ 44 w 333"/>
                <a:gd name="T111" fmla="*/ 317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3" h="1453">
                  <a:moveTo>
                    <a:pt x="71" y="473"/>
                  </a:moveTo>
                  <a:lnTo>
                    <a:pt x="71" y="473"/>
                  </a:lnTo>
                  <a:lnTo>
                    <a:pt x="71" y="479"/>
                  </a:lnTo>
                  <a:lnTo>
                    <a:pt x="72" y="496"/>
                  </a:lnTo>
                  <a:lnTo>
                    <a:pt x="71" y="521"/>
                  </a:lnTo>
                  <a:lnTo>
                    <a:pt x="70" y="537"/>
                  </a:lnTo>
                  <a:lnTo>
                    <a:pt x="67" y="554"/>
                  </a:lnTo>
                  <a:lnTo>
                    <a:pt x="67" y="554"/>
                  </a:lnTo>
                  <a:lnTo>
                    <a:pt x="62" y="588"/>
                  </a:lnTo>
                  <a:lnTo>
                    <a:pt x="60" y="620"/>
                  </a:lnTo>
                  <a:lnTo>
                    <a:pt x="58" y="677"/>
                  </a:lnTo>
                  <a:lnTo>
                    <a:pt x="58" y="677"/>
                  </a:lnTo>
                  <a:lnTo>
                    <a:pt x="56" y="707"/>
                  </a:lnTo>
                  <a:lnTo>
                    <a:pt x="55" y="742"/>
                  </a:lnTo>
                  <a:lnTo>
                    <a:pt x="52" y="773"/>
                  </a:lnTo>
                  <a:lnTo>
                    <a:pt x="50" y="785"/>
                  </a:lnTo>
                  <a:lnTo>
                    <a:pt x="48" y="794"/>
                  </a:lnTo>
                  <a:lnTo>
                    <a:pt x="48" y="794"/>
                  </a:lnTo>
                  <a:lnTo>
                    <a:pt x="38" y="819"/>
                  </a:lnTo>
                  <a:lnTo>
                    <a:pt x="32" y="834"/>
                  </a:lnTo>
                  <a:lnTo>
                    <a:pt x="39" y="836"/>
                  </a:lnTo>
                  <a:lnTo>
                    <a:pt x="39" y="836"/>
                  </a:lnTo>
                  <a:lnTo>
                    <a:pt x="32" y="860"/>
                  </a:lnTo>
                  <a:lnTo>
                    <a:pt x="18" y="913"/>
                  </a:lnTo>
                  <a:lnTo>
                    <a:pt x="4" y="970"/>
                  </a:lnTo>
                  <a:lnTo>
                    <a:pt x="1" y="991"/>
                  </a:lnTo>
                  <a:lnTo>
                    <a:pt x="0" y="998"/>
                  </a:lnTo>
                  <a:lnTo>
                    <a:pt x="0" y="1001"/>
                  </a:lnTo>
                  <a:lnTo>
                    <a:pt x="0" y="1001"/>
                  </a:lnTo>
                  <a:lnTo>
                    <a:pt x="2" y="1004"/>
                  </a:lnTo>
                  <a:lnTo>
                    <a:pt x="4" y="1006"/>
                  </a:lnTo>
                  <a:lnTo>
                    <a:pt x="13" y="1011"/>
                  </a:lnTo>
                  <a:lnTo>
                    <a:pt x="25" y="1016"/>
                  </a:lnTo>
                  <a:lnTo>
                    <a:pt x="38" y="1020"/>
                  </a:lnTo>
                  <a:lnTo>
                    <a:pt x="62" y="1024"/>
                  </a:lnTo>
                  <a:lnTo>
                    <a:pt x="73" y="1027"/>
                  </a:lnTo>
                  <a:lnTo>
                    <a:pt x="73" y="1027"/>
                  </a:lnTo>
                  <a:lnTo>
                    <a:pt x="74" y="1053"/>
                  </a:lnTo>
                  <a:lnTo>
                    <a:pt x="78" y="1115"/>
                  </a:lnTo>
                  <a:lnTo>
                    <a:pt x="84" y="1187"/>
                  </a:lnTo>
                  <a:lnTo>
                    <a:pt x="89" y="1221"/>
                  </a:lnTo>
                  <a:lnTo>
                    <a:pt x="93" y="1248"/>
                  </a:lnTo>
                  <a:lnTo>
                    <a:pt x="93" y="1248"/>
                  </a:lnTo>
                  <a:lnTo>
                    <a:pt x="97" y="1269"/>
                  </a:lnTo>
                  <a:lnTo>
                    <a:pt x="103" y="1291"/>
                  </a:lnTo>
                  <a:lnTo>
                    <a:pt x="114" y="1331"/>
                  </a:lnTo>
                  <a:lnTo>
                    <a:pt x="119" y="1348"/>
                  </a:lnTo>
                  <a:lnTo>
                    <a:pt x="123" y="1363"/>
                  </a:lnTo>
                  <a:lnTo>
                    <a:pt x="125" y="1376"/>
                  </a:lnTo>
                  <a:lnTo>
                    <a:pt x="124" y="1384"/>
                  </a:lnTo>
                  <a:lnTo>
                    <a:pt x="124" y="1384"/>
                  </a:lnTo>
                  <a:lnTo>
                    <a:pt x="120" y="1396"/>
                  </a:lnTo>
                  <a:lnTo>
                    <a:pt x="117" y="1404"/>
                  </a:lnTo>
                  <a:lnTo>
                    <a:pt x="112" y="1412"/>
                  </a:lnTo>
                  <a:lnTo>
                    <a:pt x="106" y="1418"/>
                  </a:lnTo>
                  <a:lnTo>
                    <a:pt x="106" y="1418"/>
                  </a:lnTo>
                  <a:lnTo>
                    <a:pt x="97" y="1425"/>
                  </a:lnTo>
                  <a:lnTo>
                    <a:pt x="89" y="1432"/>
                  </a:lnTo>
                  <a:lnTo>
                    <a:pt x="85" y="1436"/>
                  </a:lnTo>
                  <a:lnTo>
                    <a:pt x="82" y="1441"/>
                  </a:lnTo>
                  <a:lnTo>
                    <a:pt x="82" y="1444"/>
                  </a:lnTo>
                  <a:lnTo>
                    <a:pt x="83" y="1448"/>
                  </a:lnTo>
                  <a:lnTo>
                    <a:pt x="83" y="1448"/>
                  </a:lnTo>
                  <a:lnTo>
                    <a:pt x="85" y="1449"/>
                  </a:lnTo>
                  <a:lnTo>
                    <a:pt x="88" y="1450"/>
                  </a:lnTo>
                  <a:lnTo>
                    <a:pt x="96" y="1453"/>
                  </a:lnTo>
                  <a:lnTo>
                    <a:pt x="106" y="1453"/>
                  </a:lnTo>
                  <a:lnTo>
                    <a:pt x="118" y="1452"/>
                  </a:lnTo>
                  <a:lnTo>
                    <a:pt x="129" y="1450"/>
                  </a:lnTo>
                  <a:lnTo>
                    <a:pt x="140" y="1447"/>
                  </a:lnTo>
                  <a:lnTo>
                    <a:pt x="148" y="1443"/>
                  </a:lnTo>
                  <a:lnTo>
                    <a:pt x="152" y="1442"/>
                  </a:lnTo>
                  <a:lnTo>
                    <a:pt x="154" y="1439"/>
                  </a:lnTo>
                  <a:lnTo>
                    <a:pt x="154" y="1439"/>
                  </a:lnTo>
                  <a:lnTo>
                    <a:pt x="158" y="1433"/>
                  </a:lnTo>
                  <a:lnTo>
                    <a:pt x="160" y="1427"/>
                  </a:lnTo>
                  <a:lnTo>
                    <a:pt x="164" y="1413"/>
                  </a:lnTo>
                  <a:lnTo>
                    <a:pt x="166" y="1397"/>
                  </a:lnTo>
                  <a:lnTo>
                    <a:pt x="166" y="1384"/>
                  </a:lnTo>
                  <a:lnTo>
                    <a:pt x="166" y="1384"/>
                  </a:lnTo>
                  <a:lnTo>
                    <a:pt x="164" y="1373"/>
                  </a:lnTo>
                  <a:lnTo>
                    <a:pt x="160" y="1362"/>
                  </a:lnTo>
                  <a:lnTo>
                    <a:pt x="156" y="1350"/>
                  </a:lnTo>
                  <a:lnTo>
                    <a:pt x="155" y="1337"/>
                  </a:lnTo>
                  <a:lnTo>
                    <a:pt x="155" y="1337"/>
                  </a:lnTo>
                  <a:lnTo>
                    <a:pt x="154" y="1301"/>
                  </a:lnTo>
                  <a:lnTo>
                    <a:pt x="155" y="1263"/>
                  </a:lnTo>
                  <a:lnTo>
                    <a:pt x="155" y="1263"/>
                  </a:lnTo>
                  <a:lnTo>
                    <a:pt x="155" y="1208"/>
                  </a:lnTo>
                  <a:lnTo>
                    <a:pt x="156" y="1160"/>
                  </a:lnTo>
                  <a:lnTo>
                    <a:pt x="156" y="1160"/>
                  </a:lnTo>
                  <a:lnTo>
                    <a:pt x="158" y="1146"/>
                  </a:lnTo>
                  <a:lnTo>
                    <a:pt x="159" y="1140"/>
                  </a:lnTo>
                  <a:lnTo>
                    <a:pt x="159" y="1140"/>
                  </a:lnTo>
                  <a:lnTo>
                    <a:pt x="163" y="1147"/>
                  </a:lnTo>
                  <a:lnTo>
                    <a:pt x="170" y="1167"/>
                  </a:lnTo>
                  <a:lnTo>
                    <a:pt x="178" y="1192"/>
                  </a:lnTo>
                  <a:lnTo>
                    <a:pt x="182" y="1207"/>
                  </a:lnTo>
                  <a:lnTo>
                    <a:pt x="183" y="1220"/>
                  </a:lnTo>
                  <a:lnTo>
                    <a:pt x="183" y="1220"/>
                  </a:lnTo>
                  <a:lnTo>
                    <a:pt x="185" y="1234"/>
                  </a:lnTo>
                  <a:lnTo>
                    <a:pt x="188" y="1251"/>
                  </a:lnTo>
                  <a:lnTo>
                    <a:pt x="195" y="1289"/>
                  </a:lnTo>
                  <a:lnTo>
                    <a:pt x="199" y="1308"/>
                  </a:lnTo>
                  <a:lnTo>
                    <a:pt x="201" y="1326"/>
                  </a:lnTo>
                  <a:lnTo>
                    <a:pt x="204" y="1343"/>
                  </a:lnTo>
                  <a:lnTo>
                    <a:pt x="202" y="1356"/>
                  </a:lnTo>
                  <a:lnTo>
                    <a:pt x="202" y="1356"/>
                  </a:lnTo>
                  <a:lnTo>
                    <a:pt x="200" y="1379"/>
                  </a:lnTo>
                  <a:lnTo>
                    <a:pt x="196" y="1395"/>
                  </a:lnTo>
                  <a:lnTo>
                    <a:pt x="193" y="1407"/>
                  </a:lnTo>
                  <a:lnTo>
                    <a:pt x="190" y="1415"/>
                  </a:lnTo>
                  <a:lnTo>
                    <a:pt x="190" y="1415"/>
                  </a:lnTo>
                  <a:lnTo>
                    <a:pt x="185" y="1421"/>
                  </a:lnTo>
                  <a:lnTo>
                    <a:pt x="182" y="1427"/>
                  </a:lnTo>
                  <a:lnTo>
                    <a:pt x="179" y="1433"/>
                  </a:lnTo>
                  <a:lnTo>
                    <a:pt x="179" y="1436"/>
                  </a:lnTo>
                  <a:lnTo>
                    <a:pt x="181" y="1438"/>
                  </a:lnTo>
                  <a:lnTo>
                    <a:pt x="181" y="1438"/>
                  </a:lnTo>
                  <a:lnTo>
                    <a:pt x="184" y="1439"/>
                  </a:lnTo>
                  <a:lnTo>
                    <a:pt x="190" y="1441"/>
                  </a:lnTo>
                  <a:lnTo>
                    <a:pt x="207" y="1442"/>
                  </a:lnTo>
                  <a:lnTo>
                    <a:pt x="224" y="1439"/>
                  </a:lnTo>
                  <a:lnTo>
                    <a:pt x="232" y="1438"/>
                  </a:lnTo>
                  <a:lnTo>
                    <a:pt x="239" y="1437"/>
                  </a:lnTo>
                  <a:lnTo>
                    <a:pt x="239" y="1437"/>
                  </a:lnTo>
                  <a:lnTo>
                    <a:pt x="243" y="1433"/>
                  </a:lnTo>
                  <a:lnTo>
                    <a:pt x="248" y="1430"/>
                  </a:lnTo>
                  <a:lnTo>
                    <a:pt x="252" y="1426"/>
                  </a:lnTo>
                  <a:lnTo>
                    <a:pt x="254" y="1420"/>
                  </a:lnTo>
                  <a:lnTo>
                    <a:pt x="258" y="1411"/>
                  </a:lnTo>
                  <a:lnTo>
                    <a:pt x="259" y="1403"/>
                  </a:lnTo>
                  <a:lnTo>
                    <a:pt x="259" y="1403"/>
                  </a:lnTo>
                  <a:lnTo>
                    <a:pt x="260" y="1398"/>
                  </a:lnTo>
                  <a:lnTo>
                    <a:pt x="261" y="1397"/>
                  </a:lnTo>
                  <a:lnTo>
                    <a:pt x="261" y="1394"/>
                  </a:lnTo>
                  <a:lnTo>
                    <a:pt x="259" y="1386"/>
                  </a:lnTo>
                  <a:lnTo>
                    <a:pt x="259" y="1386"/>
                  </a:lnTo>
                  <a:lnTo>
                    <a:pt x="258" y="1382"/>
                  </a:lnTo>
                  <a:lnTo>
                    <a:pt x="255" y="1379"/>
                  </a:lnTo>
                  <a:lnTo>
                    <a:pt x="252" y="1376"/>
                  </a:lnTo>
                  <a:lnTo>
                    <a:pt x="251" y="1373"/>
                  </a:lnTo>
                  <a:lnTo>
                    <a:pt x="249" y="1369"/>
                  </a:lnTo>
                  <a:lnTo>
                    <a:pt x="248" y="1356"/>
                  </a:lnTo>
                  <a:lnTo>
                    <a:pt x="248" y="1356"/>
                  </a:lnTo>
                  <a:lnTo>
                    <a:pt x="248" y="1335"/>
                  </a:lnTo>
                  <a:lnTo>
                    <a:pt x="247" y="1313"/>
                  </a:lnTo>
                  <a:lnTo>
                    <a:pt x="247" y="1293"/>
                  </a:lnTo>
                  <a:lnTo>
                    <a:pt x="248" y="1285"/>
                  </a:lnTo>
                  <a:lnTo>
                    <a:pt x="249" y="1279"/>
                  </a:lnTo>
                  <a:lnTo>
                    <a:pt x="249" y="1279"/>
                  </a:lnTo>
                  <a:lnTo>
                    <a:pt x="252" y="1272"/>
                  </a:lnTo>
                  <a:lnTo>
                    <a:pt x="254" y="1262"/>
                  </a:lnTo>
                  <a:lnTo>
                    <a:pt x="257" y="1237"/>
                  </a:lnTo>
                  <a:lnTo>
                    <a:pt x="257" y="1223"/>
                  </a:lnTo>
                  <a:lnTo>
                    <a:pt x="255" y="1210"/>
                  </a:lnTo>
                  <a:lnTo>
                    <a:pt x="254" y="1197"/>
                  </a:lnTo>
                  <a:lnTo>
                    <a:pt x="252" y="1186"/>
                  </a:lnTo>
                  <a:lnTo>
                    <a:pt x="252" y="1186"/>
                  </a:lnTo>
                  <a:lnTo>
                    <a:pt x="248" y="1175"/>
                  </a:lnTo>
                  <a:lnTo>
                    <a:pt x="245" y="1164"/>
                  </a:lnTo>
                  <a:lnTo>
                    <a:pt x="236" y="1146"/>
                  </a:lnTo>
                  <a:lnTo>
                    <a:pt x="230" y="1133"/>
                  </a:lnTo>
                  <a:lnTo>
                    <a:pt x="226" y="1127"/>
                  </a:lnTo>
                  <a:lnTo>
                    <a:pt x="226" y="1127"/>
                  </a:lnTo>
                  <a:lnTo>
                    <a:pt x="246" y="1074"/>
                  </a:lnTo>
                  <a:lnTo>
                    <a:pt x="264" y="1022"/>
                  </a:lnTo>
                  <a:lnTo>
                    <a:pt x="264" y="1022"/>
                  </a:lnTo>
                  <a:lnTo>
                    <a:pt x="270" y="1020"/>
                  </a:lnTo>
                  <a:lnTo>
                    <a:pt x="275" y="1016"/>
                  </a:lnTo>
                  <a:lnTo>
                    <a:pt x="282" y="1015"/>
                  </a:lnTo>
                  <a:lnTo>
                    <a:pt x="282" y="1015"/>
                  </a:lnTo>
                  <a:lnTo>
                    <a:pt x="290" y="1015"/>
                  </a:lnTo>
                  <a:lnTo>
                    <a:pt x="301" y="1015"/>
                  </a:lnTo>
                  <a:lnTo>
                    <a:pt x="311" y="1015"/>
                  </a:lnTo>
                  <a:lnTo>
                    <a:pt x="315" y="1014"/>
                  </a:lnTo>
                  <a:lnTo>
                    <a:pt x="316" y="1011"/>
                  </a:lnTo>
                  <a:lnTo>
                    <a:pt x="316" y="1011"/>
                  </a:lnTo>
                  <a:lnTo>
                    <a:pt x="319" y="1007"/>
                  </a:lnTo>
                  <a:lnTo>
                    <a:pt x="322" y="1001"/>
                  </a:lnTo>
                  <a:lnTo>
                    <a:pt x="324" y="993"/>
                  </a:lnTo>
                  <a:lnTo>
                    <a:pt x="325" y="981"/>
                  </a:lnTo>
                  <a:lnTo>
                    <a:pt x="325" y="981"/>
                  </a:lnTo>
                  <a:lnTo>
                    <a:pt x="323" y="970"/>
                  </a:lnTo>
                  <a:lnTo>
                    <a:pt x="319" y="952"/>
                  </a:lnTo>
                  <a:lnTo>
                    <a:pt x="307" y="906"/>
                  </a:lnTo>
                  <a:lnTo>
                    <a:pt x="290" y="846"/>
                  </a:lnTo>
                  <a:lnTo>
                    <a:pt x="300" y="842"/>
                  </a:lnTo>
                  <a:lnTo>
                    <a:pt x="300" y="842"/>
                  </a:lnTo>
                  <a:lnTo>
                    <a:pt x="286" y="778"/>
                  </a:lnTo>
                  <a:lnTo>
                    <a:pt x="270" y="711"/>
                  </a:lnTo>
                  <a:lnTo>
                    <a:pt x="270" y="711"/>
                  </a:lnTo>
                  <a:lnTo>
                    <a:pt x="271" y="708"/>
                  </a:lnTo>
                  <a:lnTo>
                    <a:pt x="272" y="707"/>
                  </a:lnTo>
                  <a:lnTo>
                    <a:pt x="274" y="705"/>
                  </a:lnTo>
                  <a:lnTo>
                    <a:pt x="274" y="705"/>
                  </a:lnTo>
                  <a:lnTo>
                    <a:pt x="276" y="705"/>
                  </a:lnTo>
                  <a:lnTo>
                    <a:pt x="282" y="702"/>
                  </a:lnTo>
                  <a:lnTo>
                    <a:pt x="288" y="697"/>
                  </a:lnTo>
                  <a:lnTo>
                    <a:pt x="292" y="693"/>
                  </a:lnTo>
                  <a:lnTo>
                    <a:pt x="295" y="688"/>
                  </a:lnTo>
                  <a:lnTo>
                    <a:pt x="295" y="688"/>
                  </a:lnTo>
                  <a:lnTo>
                    <a:pt x="301" y="676"/>
                  </a:lnTo>
                  <a:lnTo>
                    <a:pt x="307" y="661"/>
                  </a:lnTo>
                  <a:lnTo>
                    <a:pt x="318" y="630"/>
                  </a:lnTo>
                  <a:lnTo>
                    <a:pt x="318" y="630"/>
                  </a:lnTo>
                  <a:lnTo>
                    <a:pt x="321" y="621"/>
                  </a:lnTo>
                  <a:lnTo>
                    <a:pt x="323" y="608"/>
                  </a:lnTo>
                  <a:lnTo>
                    <a:pt x="325" y="577"/>
                  </a:lnTo>
                  <a:lnTo>
                    <a:pt x="325" y="544"/>
                  </a:lnTo>
                  <a:lnTo>
                    <a:pt x="324" y="519"/>
                  </a:lnTo>
                  <a:lnTo>
                    <a:pt x="324" y="519"/>
                  </a:lnTo>
                  <a:lnTo>
                    <a:pt x="323" y="509"/>
                  </a:lnTo>
                  <a:lnTo>
                    <a:pt x="321" y="502"/>
                  </a:lnTo>
                  <a:lnTo>
                    <a:pt x="317" y="489"/>
                  </a:lnTo>
                  <a:lnTo>
                    <a:pt x="313" y="481"/>
                  </a:lnTo>
                  <a:lnTo>
                    <a:pt x="312" y="479"/>
                  </a:lnTo>
                  <a:lnTo>
                    <a:pt x="295" y="463"/>
                  </a:lnTo>
                  <a:lnTo>
                    <a:pt x="318" y="461"/>
                  </a:lnTo>
                  <a:lnTo>
                    <a:pt x="316" y="444"/>
                  </a:lnTo>
                  <a:lnTo>
                    <a:pt x="327" y="444"/>
                  </a:lnTo>
                  <a:lnTo>
                    <a:pt x="325" y="426"/>
                  </a:lnTo>
                  <a:lnTo>
                    <a:pt x="333" y="427"/>
                  </a:lnTo>
                  <a:lnTo>
                    <a:pt x="333" y="427"/>
                  </a:lnTo>
                  <a:lnTo>
                    <a:pt x="333" y="427"/>
                  </a:lnTo>
                  <a:lnTo>
                    <a:pt x="330" y="426"/>
                  </a:lnTo>
                  <a:lnTo>
                    <a:pt x="327" y="417"/>
                  </a:lnTo>
                  <a:lnTo>
                    <a:pt x="318" y="399"/>
                  </a:lnTo>
                  <a:lnTo>
                    <a:pt x="318" y="399"/>
                  </a:lnTo>
                  <a:lnTo>
                    <a:pt x="311" y="379"/>
                  </a:lnTo>
                  <a:lnTo>
                    <a:pt x="306" y="363"/>
                  </a:lnTo>
                  <a:lnTo>
                    <a:pt x="299" y="333"/>
                  </a:lnTo>
                  <a:lnTo>
                    <a:pt x="299" y="333"/>
                  </a:lnTo>
                  <a:lnTo>
                    <a:pt x="293" y="316"/>
                  </a:lnTo>
                  <a:lnTo>
                    <a:pt x="290" y="310"/>
                  </a:lnTo>
                  <a:lnTo>
                    <a:pt x="287" y="304"/>
                  </a:lnTo>
                  <a:lnTo>
                    <a:pt x="282" y="298"/>
                  </a:lnTo>
                  <a:lnTo>
                    <a:pt x="276" y="294"/>
                  </a:lnTo>
                  <a:lnTo>
                    <a:pt x="267" y="289"/>
                  </a:lnTo>
                  <a:lnTo>
                    <a:pt x="259" y="285"/>
                  </a:lnTo>
                  <a:lnTo>
                    <a:pt x="259" y="285"/>
                  </a:lnTo>
                  <a:lnTo>
                    <a:pt x="248" y="281"/>
                  </a:lnTo>
                  <a:lnTo>
                    <a:pt x="241" y="279"/>
                  </a:lnTo>
                  <a:lnTo>
                    <a:pt x="234" y="279"/>
                  </a:lnTo>
                  <a:lnTo>
                    <a:pt x="229" y="279"/>
                  </a:lnTo>
                  <a:lnTo>
                    <a:pt x="223" y="280"/>
                  </a:lnTo>
                  <a:lnTo>
                    <a:pt x="222" y="281"/>
                  </a:lnTo>
                  <a:lnTo>
                    <a:pt x="222" y="281"/>
                  </a:lnTo>
                  <a:lnTo>
                    <a:pt x="219" y="280"/>
                  </a:lnTo>
                  <a:lnTo>
                    <a:pt x="213" y="281"/>
                  </a:lnTo>
                  <a:lnTo>
                    <a:pt x="208" y="283"/>
                  </a:lnTo>
                  <a:lnTo>
                    <a:pt x="202" y="288"/>
                  </a:lnTo>
                  <a:lnTo>
                    <a:pt x="196" y="294"/>
                  </a:lnTo>
                  <a:lnTo>
                    <a:pt x="188" y="303"/>
                  </a:lnTo>
                  <a:lnTo>
                    <a:pt x="188" y="303"/>
                  </a:lnTo>
                  <a:lnTo>
                    <a:pt x="181" y="312"/>
                  </a:lnTo>
                  <a:lnTo>
                    <a:pt x="175" y="321"/>
                  </a:lnTo>
                  <a:lnTo>
                    <a:pt x="172" y="329"/>
                  </a:lnTo>
                  <a:lnTo>
                    <a:pt x="171" y="335"/>
                  </a:lnTo>
                  <a:lnTo>
                    <a:pt x="171" y="341"/>
                  </a:lnTo>
                  <a:lnTo>
                    <a:pt x="171" y="346"/>
                  </a:lnTo>
                  <a:lnTo>
                    <a:pt x="172" y="352"/>
                  </a:lnTo>
                  <a:lnTo>
                    <a:pt x="172" y="352"/>
                  </a:lnTo>
                  <a:lnTo>
                    <a:pt x="173" y="356"/>
                  </a:lnTo>
                  <a:lnTo>
                    <a:pt x="173" y="367"/>
                  </a:lnTo>
                  <a:lnTo>
                    <a:pt x="173" y="367"/>
                  </a:lnTo>
                  <a:lnTo>
                    <a:pt x="171" y="390"/>
                  </a:lnTo>
                  <a:lnTo>
                    <a:pt x="171" y="399"/>
                  </a:lnTo>
                  <a:lnTo>
                    <a:pt x="171" y="405"/>
                  </a:lnTo>
                  <a:lnTo>
                    <a:pt x="171" y="405"/>
                  </a:lnTo>
                  <a:lnTo>
                    <a:pt x="173" y="409"/>
                  </a:lnTo>
                  <a:lnTo>
                    <a:pt x="173" y="411"/>
                  </a:lnTo>
                  <a:lnTo>
                    <a:pt x="173" y="411"/>
                  </a:lnTo>
                  <a:lnTo>
                    <a:pt x="170" y="416"/>
                  </a:lnTo>
                  <a:lnTo>
                    <a:pt x="167" y="420"/>
                  </a:lnTo>
                  <a:lnTo>
                    <a:pt x="164" y="423"/>
                  </a:lnTo>
                  <a:lnTo>
                    <a:pt x="164" y="423"/>
                  </a:lnTo>
                  <a:lnTo>
                    <a:pt x="159" y="427"/>
                  </a:lnTo>
                  <a:lnTo>
                    <a:pt x="155" y="428"/>
                  </a:lnTo>
                  <a:lnTo>
                    <a:pt x="149" y="431"/>
                  </a:lnTo>
                  <a:lnTo>
                    <a:pt x="149" y="431"/>
                  </a:lnTo>
                  <a:lnTo>
                    <a:pt x="147" y="431"/>
                  </a:lnTo>
                  <a:lnTo>
                    <a:pt x="143" y="431"/>
                  </a:lnTo>
                  <a:lnTo>
                    <a:pt x="140" y="428"/>
                  </a:lnTo>
                  <a:lnTo>
                    <a:pt x="140" y="428"/>
                  </a:lnTo>
                  <a:lnTo>
                    <a:pt x="132" y="425"/>
                  </a:lnTo>
                  <a:lnTo>
                    <a:pt x="129" y="422"/>
                  </a:lnTo>
                  <a:lnTo>
                    <a:pt x="126" y="419"/>
                  </a:lnTo>
                  <a:lnTo>
                    <a:pt x="126" y="419"/>
                  </a:lnTo>
                  <a:lnTo>
                    <a:pt x="123" y="405"/>
                  </a:lnTo>
                  <a:lnTo>
                    <a:pt x="117" y="384"/>
                  </a:lnTo>
                  <a:lnTo>
                    <a:pt x="112" y="359"/>
                  </a:lnTo>
                  <a:lnTo>
                    <a:pt x="111" y="350"/>
                  </a:lnTo>
                  <a:lnTo>
                    <a:pt x="111" y="341"/>
                  </a:lnTo>
                  <a:lnTo>
                    <a:pt x="111" y="341"/>
                  </a:lnTo>
                  <a:lnTo>
                    <a:pt x="109" y="334"/>
                  </a:lnTo>
                  <a:lnTo>
                    <a:pt x="108" y="326"/>
                  </a:lnTo>
                  <a:lnTo>
                    <a:pt x="102" y="304"/>
                  </a:lnTo>
                  <a:lnTo>
                    <a:pt x="96" y="286"/>
                  </a:lnTo>
                  <a:lnTo>
                    <a:pt x="95" y="279"/>
                  </a:lnTo>
                  <a:lnTo>
                    <a:pt x="95" y="275"/>
                  </a:lnTo>
                  <a:lnTo>
                    <a:pt x="95" y="275"/>
                  </a:lnTo>
                  <a:lnTo>
                    <a:pt x="103" y="220"/>
                  </a:lnTo>
                  <a:lnTo>
                    <a:pt x="111" y="180"/>
                  </a:lnTo>
                  <a:lnTo>
                    <a:pt x="114" y="163"/>
                  </a:lnTo>
                  <a:lnTo>
                    <a:pt x="118" y="151"/>
                  </a:lnTo>
                  <a:lnTo>
                    <a:pt x="118" y="151"/>
                  </a:lnTo>
                  <a:lnTo>
                    <a:pt x="123" y="136"/>
                  </a:lnTo>
                  <a:lnTo>
                    <a:pt x="125" y="125"/>
                  </a:lnTo>
                  <a:lnTo>
                    <a:pt x="128" y="118"/>
                  </a:lnTo>
                  <a:lnTo>
                    <a:pt x="130" y="111"/>
                  </a:lnTo>
                  <a:lnTo>
                    <a:pt x="130" y="111"/>
                  </a:lnTo>
                  <a:lnTo>
                    <a:pt x="137" y="95"/>
                  </a:lnTo>
                  <a:lnTo>
                    <a:pt x="141" y="87"/>
                  </a:lnTo>
                  <a:lnTo>
                    <a:pt x="141" y="87"/>
                  </a:lnTo>
                  <a:lnTo>
                    <a:pt x="149" y="67"/>
                  </a:lnTo>
                  <a:lnTo>
                    <a:pt x="154" y="52"/>
                  </a:lnTo>
                  <a:lnTo>
                    <a:pt x="155" y="46"/>
                  </a:lnTo>
                  <a:lnTo>
                    <a:pt x="156" y="42"/>
                  </a:lnTo>
                  <a:lnTo>
                    <a:pt x="156" y="42"/>
                  </a:lnTo>
                  <a:lnTo>
                    <a:pt x="155" y="36"/>
                  </a:lnTo>
                  <a:lnTo>
                    <a:pt x="155" y="34"/>
                  </a:lnTo>
                  <a:lnTo>
                    <a:pt x="153" y="34"/>
                  </a:lnTo>
                  <a:lnTo>
                    <a:pt x="150" y="34"/>
                  </a:lnTo>
                  <a:lnTo>
                    <a:pt x="150" y="34"/>
                  </a:lnTo>
                  <a:lnTo>
                    <a:pt x="147" y="36"/>
                  </a:lnTo>
                  <a:lnTo>
                    <a:pt x="144" y="41"/>
                  </a:lnTo>
                  <a:lnTo>
                    <a:pt x="143" y="47"/>
                  </a:lnTo>
                  <a:lnTo>
                    <a:pt x="143" y="47"/>
                  </a:lnTo>
                  <a:lnTo>
                    <a:pt x="146" y="28"/>
                  </a:lnTo>
                  <a:lnTo>
                    <a:pt x="146" y="14"/>
                  </a:lnTo>
                  <a:lnTo>
                    <a:pt x="144" y="10"/>
                  </a:lnTo>
                  <a:lnTo>
                    <a:pt x="144" y="8"/>
                  </a:lnTo>
                  <a:lnTo>
                    <a:pt x="143" y="7"/>
                  </a:lnTo>
                  <a:lnTo>
                    <a:pt x="143" y="7"/>
                  </a:lnTo>
                  <a:lnTo>
                    <a:pt x="142" y="7"/>
                  </a:lnTo>
                  <a:lnTo>
                    <a:pt x="140" y="8"/>
                  </a:lnTo>
                  <a:lnTo>
                    <a:pt x="137" y="13"/>
                  </a:lnTo>
                  <a:lnTo>
                    <a:pt x="132" y="26"/>
                  </a:lnTo>
                  <a:lnTo>
                    <a:pt x="126" y="45"/>
                  </a:lnTo>
                  <a:lnTo>
                    <a:pt x="126" y="45"/>
                  </a:lnTo>
                  <a:lnTo>
                    <a:pt x="128" y="22"/>
                  </a:lnTo>
                  <a:lnTo>
                    <a:pt x="126" y="7"/>
                  </a:lnTo>
                  <a:lnTo>
                    <a:pt x="125" y="2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2" y="0"/>
                  </a:lnTo>
                  <a:lnTo>
                    <a:pt x="120" y="2"/>
                  </a:lnTo>
                  <a:lnTo>
                    <a:pt x="118" y="7"/>
                  </a:lnTo>
                  <a:lnTo>
                    <a:pt x="114" y="22"/>
                  </a:lnTo>
                  <a:lnTo>
                    <a:pt x="111" y="45"/>
                  </a:lnTo>
                  <a:lnTo>
                    <a:pt x="111" y="45"/>
                  </a:lnTo>
                  <a:lnTo>
                    <a:pt x="107" y="26"/>
                  </a:lnTo>
                  <a:lnTo>
                    <a:pt x="102" y="14"/>
                  </a:lnTo>
                  <a:lnTo>
                    <a:pt x="101" y="11"/>
                  </a:lnTo>
                  <a:lnTo>
                    <a:pt x="100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7" y="11"/>
                  </a:lnTo>
                  <a:lnTo>
                    <a:pt x="96" y="12"/>
                  </a:lnTo>
                  <a:lnTo>
                    <a:pt x="96" y="18"/>
                  </a:lnTo>
                  <a:lnTo>
                    <a:pt x="96" y="32"/>
                  </a:lnTo>
                  <a:lnTo>
                    <a:pt x="99" y="47"/>
                  </a:lnTo>
                  <a:lnTo>
                    <a:pt x="99" y="52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7" y="53"/>
                  </a:lnTo>
                  <a:lnTo>
                    <a:pt x="95" y="51"/>
                  </a:lnTo>
                  <a:lnTo>
                    <a:pt x="90" y="43"/>
                  </a:lnTo>
                  <a:lnTo>
                    <a:pt x="84" y="35"/>
                  </a:lnTo>
                  <a:lnTo>
                    <a:pt x="82" y="32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8" y="32"/>
                  </a:lnTo>
                  <a:lnTo>
                    <a:pt x="78" y="35"/>
                  </a:lnTo>
                  <a:lnTo>
                    <a:pt x="80" y="42"/>
                  </a:lnTo>
                  <a:lnTo>
                    <a:pt x="83" y="51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91" y="107"/>
                  </a:lnTo>
                  <a:lnTo>
                    <a:pt x="91" y="107"/>
                  </a:lnTo>
                  <a:lnTo>
                    <a:pt x="74" y="159"/>
                  </a:lnTo>
                  <a:lnTo>
                    <a:pt x="60" y="201"/>
                  </a:lnTo>
                  <a:lnTo>
                    <a:pt x="55" y="221"/>
                  </a:lnTo>
                  <a:lnTo>
                    <a:pt x="52" y="235"/>
                  </a:lnTo>
                  <a:lnTo>
                    <a:pt x="52" y="235"/>
                  </a:lnTo>
                  <a:lnTo>
                    <a:pt x="47" y="259"/>
                  </a:lnTo>
                  <a:lnTo>
                    <a:pt x="44" y="283"/>
                  </a:lnTo>
                  <a:lnTo>
                    <a:pt x="44" y="303"/>
                  </a:lnTo>
                  <a:lnTo>
                    <a:pt x="44" y="317"/>
                  </a:lnTo>
                  <a:lnTo>
                    <a:pt x="44" y="317"/>
                  </a:lnTo>
                  <a:lnTo>
                    <a:pt x="59" y="401"/>
                  </a:lnTo>
                  <a:lnTo>
                    <a:pt x="71" y="473"/>
                  </a:lnTo>
                  <a:lnTo>
                    <a:pt x="71" y="47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0BE2A868-C411-4676-8BB5-B584B85DC446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8807352" y="2026522"/>
              <a:ext cx="527148" cy="727797"/>
            </a:xfrm>
            <a:custGeom>
              <a:avLst/>
              <a:gdLst>
                <a:gd name="T0" fmla="*/ 720 w 1043"/>
                <a:gd name="T1" fmla="*/ 214 h 1440"/>
                <a:gd name="T2" fmla="*/ 680 w 1043"/>
                <a:gd name="T3" fmla="*/ 238 h 1440"/>
                <a:gd name="T4" fmla="*/ 665 w 1043"/>
                <a:gd name="T5" fmla="*/ 275 h 1440"/>
                <a:gd name="T6" fmla="*/ 631 w 1043"/>
                <a:gd name="T7" fmla="*/ 321 h 1440"/>
                <a:gd name="T8" fmla="*/ 589 w 1043"/>
                <a:gd name="T9" fmla="*/ 372 h 1440"/>
                <a:gd name="T10" fmla="*/ 570 w 1043"/>
                <a:gd name="T11" fmla="*/ 407 h 1440"/>
                <a:gd name="T12" fmla="*/ 472 w 1043"/>
                <a:gd name="T13" fmla="*/ 667 h 1440"/>
                <a:gd name="T14" fmla="*/ 524 w 1043"/>
                <a:gd name="T15" fmla="*/ 911 h 1440"/>
                <a:gd name="T16" fmla="*/ 317 w 1043"/>
                <a:gd name="T17" fmla="*/ 1001 h 1440"/>
                <a:gd name="T18" fmla="*/ 183 w 1043"/>
                <a:gd name="T19" fmla="*/ 1020 h 1440"/>
                <a:gd name="T20" fmla="*/ 1 w 1043"/>
                <a:gd name="T21" fmla="*/ 1243 h 1440"/>
                <a:gd name="T22" fmla="*/ 12 w 1043"/>
                <a:gd name="T23" fmla="*/ 1291 h 1440"/>
                <a:gd name="T24" fmla="*/ 11 w 1043"/>
                <a:gd name="T25" fmla="*/ 1318 h 1440"/>
                <a:gd name="T26" fmla="*/ 82 w 1043"/>
                <a:gd name="T27" fmla="*/ 1346 h 1440"/>
                <a:gd name="T28" fmla="*/ 67 w 1043"/>
                <a:gd name="T29" fmla="*/ 1375 h 1440"/>
                <a:gd name="T30" fmla="*/ 78 w 1043"/>
                <a:gd name="T31" fmla="*/ 1402 h 1440"/>
                <a:gd name="T32" fmla="*/ 102 w 1043"/>
                <a:gd name="T33" fmla="*/ 1396 h 1440"/>
                <a:gd name="T34" fmla="*/ 158 w 1043"/>
                <a:gd name="T35" fmla="*/ 1376 h 1440"/>
                <a:gd name="T36" fmla="*/ 152 w 1043"/>
                <a:gd name="T37" fmla="*/ 1400 h 1440"/>
                <a:gd name="T38" fmla="*/ 183 w 1043"/>
                <a:gd name="T39" fmla="*/ 1400 h 1440"/>
                <a:gd name="T40" fmla="*/ 277 w 1043"/>
                <a:gd name="T41" fmla="*/ 1297 h 1440"/>
                <a:gd name="T42" fmla="*/ 414 w 1043"/>
                <a:gd name="T43" fmla="*/ 1145 h 1440"/>
                <a:gd name="T44" fmla="*/ 559 w 1043"/>
                <a:gd name="T45" fmla="*/ 1001 h 1440"/>
                <a:gd name="T46" fmla="*/ 600 w 1043"/>
                <a:gd name="T47" fmla="*/ 1017 h 1440"/>
                <a:gd name="T48" fmla="*/ 607 w 1043"/>
                <a:gd name="T49" fmla="*/ 1271 h 1440"/>
                <a:gd name="T50" fmla="*/ 610 w 1043"/>
                <a:gd name="T51" fmla="*/ 1366 h 1440"/>
                <a:gd name="T52" fmla="*/ 613 w 1043"/>
                <a:gd name="T53" fmla="*/ 1422 h 1440"/>
                <a:gd name="T54" fmla="*/ 674 w 1043"/>
                <a:gd name="T55" fmla="*/ 1428 h 1440"/>
                <a:gd name="T56" fmla="*/ 790 w 1043"/>
                <a:gd name="T57" fmla="*/ 1437 h 1440"/>
                <a:gd name="T58" fmla="*/ 805 w 1043"/>
                <a:gd name="T59" fmla="*/ 1417 h 1440"/>
                <a:gd name="T60" fmla="*/ 738 w 1043"/>
                <a:gd name="T61" fmla="*/ 1372 h 1440"/>
                <a:gd name="T62" fmla="*/ 707 w 1043"/>
                <a:gd name="T63" fmla="*/ 1322 h 1440"/>
                <a:gd name="T64" fmla="*/ 713 w 1043"/>
                <a:gd name="T65" fmla="*/ 1163 h 1440"/>
                <a:gd name="T66" fmla="*/ 805 w 1043"/>
                <a:gd name="T67" fmla="*/ 1215 h 1440"/>
                <a:gd name="T68" fmla="*/ 827 w 1043"/>
                <a:gd name="T69" fmla="*/ 1369 h 1440"/>
                <a:gd name="T70" fmla="*/ 835 w 1043"/>
                <a:gd name="T71" fmla="*/ 1408 h 1440"/>
                <a:gd name="T72" fmla="*/ 1017 w 1043"/>
                <a:gd name="T73" fmla="*/ 1430 h 1440"/>
                <a:gd name="T74" fmla="*/ 1042 w 1043"/>
                <a:gd name="T75" fmla="*/ 1413 h 1440"/>
                <a:gd name="T76" fmla="*/ 977 w 1043"/>
                <a:gd name="T77" fmla="*/ 1372 h 1440"/>
                <a:gd name="T78" fmla="*/ 916 w 1043"/>
                <a:gd name="T79" fmla="*/ 1290 h 1440"/>
                <a:gd name="T80" fmla="*/ 891 w 1043"/>
                <a:gd name="T81" fmla="*/ 1055 h 1440"/>
                <a:gd name="T82" fmla="*/ 963 w 1043"/>
                <a:gd name="T83" fmla="*/ 1033 h 1440"/>
                <a:gd name="T84" fmla="*/ 941 w 1043"/>
                <a:gd name="T85" fmla="*/ 850 h 1440"/>
                <a:gd name="T86" fmla="*/ 908 w 1043"/>
                <a:gd name="T87" fmla="*/ 566 h 1440"/>
                <a:gd name="T88" fmla="*/ 915 w 1043"/>
                <a:gd name="T89" fmla="*/ 391 h 1440"/>
                <a:gd name="T90" fmla="*/ 918 w 1043"/>
                <a:gd name="T91" fmla="*/ 348 h 1440"/>
                <a:gd name="T92" fmla="*/ 870 w 1043"/>
                <a:gd name="T93" fmla="*/ 321 h 1440"/>
                <a:gd name="T94" fmla="*/ 848 w 1043"/>
                <a:gd name="T95" fmla="*/ 257 h 1440"/>
                <a:gd name="T96" fmla="*/ 884 w 1043"/>
                <a:gd name="T97" fmla="*/ 222 h 1440"/>
                <a:gd name="T98" fmla="*/ 892 w 1043"/>
                <a:gd name="T99" fmla="*/ 170 h 1440"/>
                <a:gd name="T100" fmla="*/ 887 w 1043"/>
                <a:gd name="T101" fmla="*/ 148 h 1440"/>
                <a:gd name="T102" fmla="*/ 872 w 1043"/>
                <a:gd name="T103" fmla="*/ 89 h 1440"/>
                <a:gd name="T104" fmla="*/ 823 w 1043"/>
                <a:gd name="T105" fmla="*/ 10 h 1440"/>
                <a:gd name="T106" fmla="*/ 799 w 1043"/>
                <a:gd name="T107" fmla="*/ 4 h 1440"/>
                <a:gd name="T108" fmla="*/ 780 w 1043"/>
                <a:gd name="T109" fmla="*/ 1 h 1440"/>
                <a:gd name="T110" fmla="*/ 732 w 1043"/>
                <a:gd name="T111" fmla="*/ 23 h 1440"/>
                <a:gd name="T112" fmla="*/ 699 w 1043"/>
                <a:gd name="T113" fmla="*/ 51 h 1440"/>
                <a:gd name="T114" fmla="*/ 676 w 1043"/>
                <a:gd name="T115" fmla="*/ 98 h 1440"/>
                <a:gd name="T116" fmla="*/ 680 w 1043"/>
                <a:gd name="T117" fmla="*/ 126 h 1440"/>
                <a:gd name="T118" fmla="*/ 697 w 1043"/>
                <a:gd name="T119" fmla="*/ 156 h 1440"/>
                <a:gd name="T120" fmla="*/ 705 w 1043"/>
                <a:gd name="T121" fmla="*/ 171 h 1440"/>
                <a:gd name="T122" fmla="*/ 530 w 1043"/>
                <a:gd name="T123" fmla="*/ 941 h 1440"/>
                <a:gd name="T124" fmla="*/ 399 w 1043"/>
                <a:gd name="T125" fmla="*/ 1071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43" h="1440">
                  <a:moveTo>
                    <a:pt x="720" y="187"/>
                  </a:moveTo>
                  <a:lnTo>
                    <a:pt x="720" y="187"/>
                  </a:lnTo>
                  <a:lnTo>
                    <a:pt x="721" y="199"/>
                  </a:lnTo>
                  <a:lnTo>
                    <a:pt x="721" y="208"/>
                  </a:lnTo>
                  <a:lnTo>
                    <a:pt x="721" y="211"/>
                  </a:lnTo>
                  <a:lnTo>
                    <a:pt x="720" y="214"/>
                  </a:lnTo>
                  <a:lnTo>
                    <a:pt x="720" y="214"/>
                  </a:lnTo>
                  <a:lnTo>
                    <a:pt x="707" y="232"/>
                  </a:lnTo>
                  <a:lnTo>
                    <a:pt x="707" y="232"/>
                  </a:lnTo>
                  <a:lnTo>
                    <a:pt x="704" y="232"/>
                  </a:lnTo>
                  <a:lnTo>
                    <a:pt x="694" y="233"/>
                  </a:lnTo>
                  <a:lnTo>
                    <a:pt x="689" y="233"/>
                  </a:lnTo>
                  <a:lnTo>
                    <a:pt x="684" y="235"/>
                  </a:lnTo>
                  <a:lnTo>
                    <a:pt x="680" y="238"/>
                  </a:lnTo>
                  <a:lnTo>
                    <a:pt x="677" y="242"/>
                  </a:lnTo>
                  <a:lnTo>
                    <a:pt x="677" y="242"/>
                  </a:lnTo>
                  <a:lnTo>
                    <a:pt x="671" y="251"/>
                  </a:lnTo>
                  <a:lnTo>
                    <a:pt x="668" y="261"/>
                  </a:lnTo>
                  <a:lnTo>
                    <a:pt x="664" y="272"/>
                  </a:lnTo>
                  <a:lnTo>
                    <a:pt x="664" y="272"/>
                  </a:lnTo>
                  <a:lnTo>
                    <a:pt x="665" y="275"/>
                  </a:lnTo>
                  <a:lnTo>
                    <a:pt x="663" y="286"/>
                  </a:lnTo>
                  <a:lnTo>
                    <a:pt x="662" y="292"/>
                  </a:lnTo>
                  <a:lnTo>
                    <a:pt x="658" y="300"/>
                  </a:lnTo>
                  <a:lnTo>
                    <a:pt x="653" y="306"/>
                  </a:lnTo>
                  <a:lnTo>
                    <a:pt x="646" y="312"/>
                  </a:lnTo>
                  <a:lnTo>
                    <a:pt x="646" y="312"/>
                  </a:lnTo>
                  <a:lnTo>
                    <a:pt x="631" y="321"/>
                  </a:lnTo>
                  <a:lnTo>
                    <a:pt x="617" y="332"/>
                  </a:lnTo>
                  <a:lnTo>
                    <a:pt x="611" y="338"/>
                  </a:lnTo>
                  <a:lnTo>
                    <a:pt x="606" y="344"/>
                  </a:lnTo>
                  <a:lnTo>
                    <a:pt x="601" y="350"/>
                  </a:lnTo>
                  <a:lnTo>
                    <a:pt x="598" y="357"/>
                  </a:lnTo>
                  <a:lnTo>
                    <a:pt x="598" y="357"/>
                  </a:lnTo>
                  <a:lnTo>
                    <a:pt x="589" y="372"/>
                  </a:lnTo>
                  <a:lnTo>
                    <a:pt x="582" y="386"/>
                  </a:lnTo>
                  <a:lnTo>
                    <a:pt x="575" y="399"/>
                  </a:lnTo>
                  <a:lnTo>
                    <a:pt x="573" y="403"/>
                  </a:lnTo>
                  <a:lnTo>
                    <a:pt x="573" y="406"/>
                  </a:lnTo>
                  <a:lnTo>
                    <a:pt x="573" y="406"/>
                  </a:lnTo>
                  <a:lnTo>
                    <a:pt x="572" y="407"/>
                  </a:lnTo>
                  <a:lnTo>
                    <a:pt x="570" y="407"/>
                  </a:lnTo>
                  <a:lnTo>
                    <a:pt x="563" y="409"/>
                  </a:lnTo>
                  <a:lnTo>
                    <a:pt x="537" y="412"/>
                  </a:lnTo>
                  <a:lnTo>
                    <a:pt x="500" y="414"/>
                  </a:lnTo>
                  <a:lnTo>
                    <a:pt x="500" y="414"/>
                  </a:lnTo>
                  <a:lnTo>
                    <a:pt x="484" y="546"/>
                  </a:lnTo>
                  <a:lnTo>
                    <a:pt x="474" y="637"/>
                  </a:lnTo>
                  <a:lnTo>
                    <a:pt x="472" y="667"/>
                  </a:lnTo>
                  <a:lnTo>
                    <a:pt x="472" y="676"/>
                  </a:lnTo>
                  <a:lnTo>
                    <a:pt x="472" y="679"/>
                  </a:lnTo>
                  <a:lnTo>
                    <a:pt x="472" y="679"/>
                  </a:lnTo>
                  <a:lnTo>
                    <a:pt x="488" y="684"/>
                  </a:lnTo>
                  <a:lnTo>
                    <a:pt x="514" y="691"/>
                  </a:lnTo>
                  <a:lnTo>
                    <a:pt x="552" y="701"/>
                  </a:lnTo>
                  <a:lnTo>
                    <a:pt x="524" y="911"/>
                  </a:lnTo>
                  <a:lnTo>
                    <a:pt x="387" y="1057"/>
                  </a:lnTo>
                  <a:lnTo>
                    <a:pt x="387" y="1057"/>
                  </a:lnTo>
                  <a:lnTo>
                    <a:pt x="355" y="1032"/>
                  </a:lnTo>
                  <a:lnTo>
                    <a:pt x="332" y="1012"/>
                  </a:lnTo>
                  <a:lnTo>
                    <a:pt x="320" y="1001"/>
                  </a:lnTo>
                  <a:lnTo>
                    <a:pt x="320" y="1001"/>
                  </a:lnTo>
                  <a:lnTo>
                    <a:pt x="317" y="1001"/>
                  </a:lnTo>
                  <a:lnTo>
                    <a:pt x="314" y="1001"/>
                  </a:lnTo>
                  <a:lnTo>
                    <a:pt x="298" y="1001"/>
                  </a:lnTo>
                  <a:lnTo>
                    <a:pt x="253" y="1006"/>
                  </a:lnTo>
                  <a:lnTo>
                    <a:pt x="207" y="1013"/>
                  </a:lnTo>
                  <a:lnTo>
                    <a:pt x="191" y="1017"/>
                  </a:lnTo>
                  <a:lnTo>
                    <a:pt x="183" y="1020"/>
                  </a:lnTo>
                  <a:lnTo>
                    <a:pt x="183" y="1020"/>
                  </a:lnTo>
                  <a:lnTo>
                    <a:pt x="172" y="1030"/>
                  </a:lnTo>
                  <a:lnTo>
                    <a:pt x="151" y="1055"/>
                  </a:lnTo>
                  <a:lnTo>
                    <a:pt x="89" y="1125"/>
                  </a:lnTo>
                  <a:lnTo>
                    <a:pt x="3" y="1224"/>
                  </a:lnTo>
                  <a:lnTo>
                    <a:pt x="3" y="1224"/>
                  </a:lnTo>
                  <a:lnTo>
                    <a:pt x="1" y="1235"/>
                  </a:lnTo>
                  <a:lnTo>
                    <a:pt x="1" y="1243"/>
                  </a:lnTo>
                  <a:lnTo>
                    <a:pt x="2" y="1247"/>
                  </a:lnTo>
                  <a:lnTo>
                    <a:pt x="3" y="1248"/>
                  </a:lnTo>
                  <a:lnTo>
                    <a:pt x="3" y="1248"/>
                  </a:lnTo>
                  <a:lnTo>
                    <a:pt x="15" y="1265"/>
                  </a:lnTo>
                  <a:lnTo>
                    <a:pt x="24" y="1279"/>
                  </a:lnTo>
                  <a:lnTo>
                    <a:pt x="24" y="1279"/>
                  </a:lnTo>
                  <a:lnTo>
                    <a:pt x="12" y="1291"/>
                  </a:lnTo>
                  <a:lnTo>
                    <a:pt x="3" y="1301"/>
                  </a:lnTo>
                  <a:lnTo>
                    <a:pt x="1" y="1305"/>
                  </a:lnTo>
                  <a:lnTo>
                    <a:pt x="0" y="1306"/>
                  </a:lnTo>
                  <a:lnTo>
                    <a:pt x="0" y="1306"/>
                  </a:lnTo>
                  <a:lnTo>
                    <a:pt x="2" y="1309"/>
                  </a:lnTo>
                  <a:lnTo>
                    <a:pt x="6" y="1314"/>
                  </a:lnTo>
                  <a:lnTo>
                    <a:pt x="11" y="1318"/>
                  </a:lnTo>
                  <a:lnTo>
                    <a:pt x="13" y="1318"/>
                  </a:lnTo>
                  <a:lnTo>
                    <a:pt x="15" y="1318"/>
                  </a:lnTo>
                  <a:lnTo>
                    <a:pt x="15" y="1318"/>
                  </a:lnTo>
                  <a:lnTo>
                    <a:pt x="20" y="1314"/>
                  </a:lnTo>
                  <a:lnTo>
                    <a:pt x="29" y="1307"/>
                  </a:lnTo>
                  <a:lnTo>
                    <a:pt x="40" y="1297"/>
                  </a:lnTo>
                  <a:lnTo>
                    <a:pt x="82" y="1346"/>
                  </a:lnTo>
                  <a:lnTo>
                    <a:pt x="82" y="1361"/>
                  </a:lnTo>
                  <a:lnTo>
                    <a:pt x="82" y="1361"/>
                  </a:lnTo>
                  <a:lnTo>
                    <a:pt x="79" y="1361"/>
                  </a:lnTo>
                  <a:lnTo>
                    <a:pt x="75" y="1365"/>
                  </a:lnTo>
                  <a:lnTo>
                    <a:pt x="71" y="1367"/>
                  </a:lnTo>
                  <a:lnTo>
                    <a:pt x="69" y="1370"/>
                  </a:lnTo>
                  <a:lnTo>
                    <a:pt x="67" y="1375"/>
                  </a:lnTo>
                  <a:lnTo>
                    <a:pt x="67" y="1380"/>
                  </a:lnTo>
                  <a:lnTo>
                    <a:pt x="67" y="1380"/>
                  </a:lnTo>
                  <a:lnTo>
                    <a:pt x="69" y="1389"/>
                  </a:lnTo>
                  <a:lnTo>
                    <a:pt x="70" y="1393"/>
                  </a:lnTo>
                  <a:lnTo>
                    <a:pt x="72" y="1396"/>
                  </a:lnTo>
                  <a:lnTo>
                    <a:pt x="75" y="1400"/>
                  </a:lnTo>
                  <a:lnTo>
                    <a:pt x="78" y="1402"/>
                  </a:lnTo>
                  <a:lnTo>
                    <a:pt x="83" y="1404"/>
                  </a:lnTo>
                  <a:lnTo>
                    <a:pt x="88" y="1404"/>
                  </a:lnTo>
                  <a:lnTo>
                    <a:pt x="88" y="1404"/>
                  </a:lnTo>
                  <a:lnTo>
                    <a:pt x="93" y="1402"/>
                  </a:lnTo>
                  <a:lnTo>
                    <a:pt x="98" y="1401"/>
                  </a:lnTo>
                  <a:lnTo>
                    <a:pt x="100" y="1399"/>
                  </a:lnTo>
                  <a:lnTo>
                    <a:pt x="102" y="1396"/>
                  </a:lnTo>
                  <a:lnTo>
                    <a:pt x="105" y="1390"/>
                  </a:lnTo>
                  <a:lnTo>
                    <a:pt x="106" y="1386"/>
                  </a:lnTo>
                  <a:lnTo>
                    <a:pt x="106" y="1386"/>
                  </a:lnTo>
                  <a:lnTo>
                    <a:pt x="110" y="1373"/>
                  </a:lnTo>
                  <a:lnTo>
                    <a:pt x="137" y="1373"/>
                  </a:lnTo>
                  <a:lnTo>
                    <a:pt x="158" y="1376"/>
                  </a:lnTo>
                  <a:lnTo>
                    <a:pt x="158" y="1376"/>
                  </a:lnTo>
                  <a:lnTo>
                    <a:pt x="157" y="1378"/>
                  </a:lnTo>
                  <a:lnTo>
                    <a:pt x="152" y="1383"/>
                  </a:lnTo>
                  <a:lnTo>
                    <a:pt x="151" y="1387"/>
                  </a:lnTo>
                  <a:lnTo>
                    <a:pt x="149" y="1392"/>
                  </a:lnTo>
                  <a:lnTo>
                    <a:pt x="151" y="1396"/>
                  </a:lnTo>
                  <a:lnTo>
                    <a:pt x="152" y="1400"/>
                  </a:lnTo>
                  <a:lnTo>
                    <a:pt x="152" y="1400"/>
                  </a:lnTo>
                  <a:lnTo>
                    <a:pt x="155" y="1405"/>
                  </a:lnTo>
                  <a:lnTo>
                    <a:pt x="160" y="1407"/>
                  </a:lnTo>
                  <a:lnTo>
                    <a:pt x="165" y="1408"/>
                  </a:lnTo>
                  <a:lnTo>
                    <a:pt x="170" y="1408"/>
                  </a:lnTo>
                  <a:lnTo>
                    <a:pt x="175" y="1407"/>
                  </a:lnTo>
                  <a:lnTo>
                    <a:pt x="180" y="1404"/>
                  </a:lnTo>
                  <a:lnTo>
                    <a:pt x="183" y="1400"/>
                  </a:lnTo>
                  <a:lnTo>
                    <a:pt x="186" y="1394"/>
                  </a:lnTo>
                  <a:lnTo>
                    <a:pt x="186" y="1394"/>
                  </a:lnTo>
                  <a:lnTo>
                    <a:pt x="188" y="1383"/>
                  </a:lnTo>
                  <a:lnTo>
                    <a:pt x="189" y="1377"/>
                  </a:lnTo>
                  <a:lnTo>
                    <a:pt x="189" y="1373"/>
                  </a:lnTo>
                  <a:lnTo>
                    <a:pt x="277" y="1297"/>
                  </a:lnTo>
                  <a:lnTo>
                    <a:pt x="277" y="1297"/>
                  </a:lnTo>
                  <a:lnTo>
                    <a:pt x="292" y="1278"/>
                  </a:lnTo>
                  <a:lnTo>
                    <a:pt x="303" y="1265"/>
                  </a:lnTo>
                  <a:lnTo>
                    <a:pt x="311" y="1257"/>
                  </a:lnTo>
                  <a:lnTo>
                    <a:pt x="311" y="1257"/>
                  </a:lnTo>
                  <a:lnTo>
                    <a:pt x="329" y="1238"/>
                  </a:lnTo>
                  <a:lnTo>
                    <a:pt x="364" y="1200"/>
                  </a:lnTo>
                  <a:lnTo>
                    <a:pt x="414" y="1145"/>
                  </a:lnTo>
                  <a:lnTo>
                    <a:pt x="426" y="1117"/>
                  </a:lnTo>
                  <a:lnTo>
                    <a:pt x="552" y="987"/>
                  </a:lnTo>
                  <a:lnTo>
                    <a:pt x="552" y="987"/>
                  </a:lnTo>
                  <a:lnTo>
                    <a:pt x="552" y="989"/>
                  </a:lnTo>
                  <a:lnTo>
                    <a:pt x="554" y="994"/>
                  </a:lnTo>
                  <a:lnTo>
                    <a:pt x="556" y="998"/>
                  </a:lnTo>
                  <a:lnTo>
                    <a:pt x="559" y="1001"/>
                  </a:lnTo>
                  <a:lnTo>
                    <a:pt x="564" y="1005"/>
                  </a:lnTo>
                  <a:lnTo>
                    <a:pt x="570" y="1007"/>
                  </a:lnTo>
                  <a:lnTo>
                    <a:pt x="570" y="1007"/>
                  </a:lnTo>
                  <a:lnTo>
                    <a:pt x="583" y="1012"/>
                  </a:lnTo>
                  <a:lnTo>
                    <a:pt x="591" y="1016"/>
                  </a:lnTo>
                  <a:lnTo>
                    <a:pt x="600" y="1017"/>
                  </a:lnTo>
                  <a:lnTo>
                    <a:pt x="600" y="1017"/>
                  </a:lnTo>
                  <a:lnTo>
                    <a:pt x="599" y="1063"/>
                  </a:lnTo>
                  <a:lnTo>
                    <a:pt x="598" y="1106"/>
                  </a:lnTo>
                  <a:lnTo>
                    <a:pt x="598" y="1148"/>
                  </a:lnTo>
                  <a:lnTo>
                    <a:pt x="598" y="1148"/>
                  </a:lnTo>
                  <a:lnTo>
                    <a:pt x="600" y="1190"/>
                  </a:lnTo>
                  <a:lnTo>
                    <a:pt x="604" y="1233"/>
                  </a:lnTo>
                  <a:lnTo>
                    <a:pt x="607" y="1271"/>
                  </a:lnTo>
                  <a:lnTo>
                    <a:pt x="610" y="1297"/>
                  </a:lnTo>
                  <a:lnTo>
                    <a:pt x="610" y="1297"/>
                  </a:lnTo>
                  <a:lnTo>
                    <a:pt x="612" y="1332"/>
                  </a:lnTo>
                  <a:lnTo>
                    <a:pt x="613" y="1347"/>
                  </a:lnTo>
                  <a:lnTo>
                    <a:pt x="613" y="1354"/>
                  </a:lnTo>
                  <a:lnTo>
                    <a:pt x="613" y="1354"/>
                  </a:lnTo>
                  <a:lnTo>
                    <a:pt x="610" y="1366"/>
                  </a:lnTo>
                  <a:lnTo>
                    <a:pt x="607" y="1388"/>
                  </a:lnTo>
                  <a:lnTo>
                    <a:pt x="607" y="1400"/>
                  </a:lnTo>
                  <a:lnTo>
                    <a:pt x="607" y="1410"/>
                  </a:lnTo>
                  <a:lnTo>
                    <a:pt x="610" y="1417"/>
                  </a:lnTo>
                  <a:lnTo>
                    <a:pt x="611" y="1421"/>
                  </a:lnTo>
                  <a:lnTo>
                    <a:pt x="613" y="1422"/>
                  </a:lnTo>
                  <a:lnTo>
                    <a:pt x="613" y="1422"/>
                  </a:lnTo>
                  <a:lnTo>
                    <a:pt x="617" y="1423"/>
                  </a:lnTo>
                  <a:lnTo>
                    <a:pt x="623" y="1424"/>
                  </a:lnTo>
                  <a:lnTo>
                    <a:pt x="635" y="1424"/>
                  </a:lnTo>
                  <a:lnTo>
                    <a:pt x="652" y="1424"/>
                  </a:lnTo>
                  <a:lnTo>
                    <a:pt x="663" y="1425"/>
                  </a:lnTo>
                  <a:lnTo>
                    <a:pt x="674" y="1428"/>
                  </a:lnTo>
                  <a:lnTo>
                    <a:pt x="674" y="1428"/>
                  </a:lnTo>
                  <a:lnTo>
                    <a:pt x="695" y="1433"/>
                  </a:lnTo>
                  <a:lnTo>
                    <a:pt x="716" y="1436"/>
                  </a:lnTo>
                  <a:lnTo>
                    <a:pt x="736" y="1439"/>
                  </a:lnTo>
                  <a:lnTo>
                    <a:pt x="759" y="1440"/>
                  </a:lnTo>
                  <a:lnTo>
                    <a:pt x="759" y="1440"/>
                  </a:lnTo>
                  <a:lnTo>
                    <a:pt x="781" y="1439"/>
                  </a:lnTo>
                  <a:lnTo>
                    <a:pt x="790" y="1437"/>
                  </a:lnTo>
                  <a:lnTo>
                    <a:pt x="797" y="1435"/>
                  </a:lnTo>
                  <a:lnTo>
                    <a:pt x="803" y="1433"/>
                  </a:lnTo>
                  <a:lnTo>
                    <a:pt x="806" y="1429"/>
                  </a:lnTo>
                  <a:lnTo>
                    <a:pt x="808" y="1425"/>
                  </a:lnTo>
                  <a:lnTo>
                    <a:pt x="808" y="1422"/>
                  </a:lnTo>
                  <a:lnTo>
                    <a:pt x="808" y="1422"/>
                  </a:lnTo>
                  <a:lnTo>
                    <a:pt x="805" y="1417"/>
                  </a:lnTo>
                  <a:lnTo>
                    <a:pt x="800" y="1412"/>
                  </a:lnTo>
                  <a:lnTo>
                    <a:pt x="786" y="1402"/>
                  </a:lnTo>
                  <a:lnTo>
                    <a:pt x="769" y="1393"/>
                  </a:lnTo>
                  <a:lnTo>
                    <a:pt x="756" y="1386"/>
                  </a:lnTo>
                  <a:lnTo>
                    <a:pt x="756" y="1386"/>
                  </a:lnTo>
                  <a:lnTo>
                    <a:pt x="746" y="1380"/>
                  </a:lnTo>
                  <a:lnTo>
                    <a:pt x="738" y="1372"/>
                  </a:lnTo>
                  <a:lnTo>
                    <a:pt x="729" y="1364"/>
                  </a:lnTo>
                  <a:lnTo>
                    <a:pt x="722" y="1354"/>
                  </a:lnTo>
                  <a:lnTo>
                    <a:pt x="722" y="1354"/>
                  </a:lnTo>
                  <a:lnTo>
                    <a:pt x="717" y="1347"/>
                  </a:lnTo>
                  <a:lnTo>
                    <a:pt x="712" y="1340"/>
                  </a:lnTo>
                  <a:lnTo>
                    <a:pt x="710" y="1332"/>
                  </a:lnTo>
                  <a:lnTo>
                    <a:pt x="707" y="1322"/>
                  </a:lnTo>
                  <a:lnTo>
                    <a:pt x="707" y="1322"/>
                  </a:lnTo>
                  <a:lnTo>
                    <a:pt x="705" y="1308"/>
                  </a:lnTo>
                  <a:lnTo>
                    <a:pt x="703" y="1295"/>
                  </a:lnTo>
                  <a:lnTo>
                    <a:pt x="701" y="1279"/>
                  </a:lnTo>
                  <a:lnTo>
                    <a:pt x="701" y="1279"/>
                  </a:lnTo>
                  <a:lnTo>
                    <a:pt x="705" y="1242"/>
                  </a:lnTo>
                  <a:lnTo>
                    <a:pt x="713" y="1163"/>
                  </a:lnTo>
                  <a:lnTo>
                    <a:pt x="726" y="1051"/>
                  </a:lnTo>
                  <a:lnTo>
                    <a:pt x="768" y="1053"/>
                  </a:lnTo>
                  <a:lnTo>
                    <a:pt x="768" y="1053"/>
                  </a:lnTo>
                  <a:lnTo>
                    <a:pt x="784" y="1125"/>
                  </a:lnTo>
                  <a:lnTo>
                    <a:pt x="796" y="1179"/>
                  </a:lnTo>
                  <a:lnTo>
                    <a:pt x="805" y="1215"/>
                  </a:lnTo>
                  <a:lnTo>
                    <a:pt x="805" y="1215"/>
                  </a:lnTo>
                  <a:lnTo>
                    <a:pt x="822" y="1274"/>
                  </a:lnTo>
                  <a:lnTo>
                    <a:pt x="829" y="1305"/>
                  </a:lnTo>
                  <a:lnTo>
                    <a:pt x="832" y="1317"/>
                  </a:lnTo>
                  <a:lnTo>
                    <a:pt x="832" y="1324"/>
                  </a:lnTo>
                  <a:lnTo>
                    <a:pt x="832" y="1324"/>
                  </a:lnTo>
                  <a:lnTo>
                    <a:pt x="829" y="1342"/>
                  </a:lnTo>
                  <a:lnTo>
                    <a:pt x="827" y="1369"/>
                  </a:lnTo>
                  <a:lnTo>
                    <a:pt x="826" y="1382"/>
                  </a:lnTo>
                  <a:lnTo>
                    <a:pt x="826" y="1393"/>
                  </a:lnTo>
                  <a:lnTo>
                    <a:pt x="827" y="1401"/>
                  </a:lnTo>
                  <a:lnTo>
                    <a:pt x="828" y="1405"/>
                  </a:lnTo>
                  <a:lnTo>
                    <a:pt x="829" y="1406"/>
                  </a:lnTo>
                  <a:lnTo>
                    <a:pt x="829" y="1406"/>
                  </a:lnTo>
                  <a:lnTo>
                    <a:pt x="835" y="1408"/>
                  </a:lnTo>
                  <a:lnTo>
                    <a:pt x="849" y="1411"/>
                  </a:lnTo>
                  <a:lnTo>
                    <a:pt x="885" y="1417"/>
                  </a:lnTo>
                  <a:lnTo>
                    <a:pt x="948" y="1424"/>
                  </a:lnTo>
                  <a:lnTo>
                    <a:pt x="948" y="1424"/>
                  </a:lnTo>
                  <a:lnTo>
                    <a:pt x="971" y="1428"/>
                  </a:lnTo>
                  <a:lnTo>
                    <a:pt x="1001" y="1429"/>
                  </a:lnTo>
                  <a:lnTo>
                    <a:pt x="1017" y="1430"/>
                  </a:lnTo>
                  <a:lnTo>
                    <a:pt x="1029" y="1429"/>
                  </a:lnTo>
                  <a:lnTo>
                    <a:pt x="1038" y="1425"/>
                  </a:lnTo>
                  <a:lnTo>
                    <a:pt x="1041" y="1424"/>
                  </a:lnTo>
                  <a:lnTo>
                    <a:pt x="1042" y="1422"/>
                  </a:lnTo>
                  <a:lnTo>
                    <a:pt x="1042" y="1422"/>
                  </a:lnTo>
                  <a:lnTo>
                    <a:pt x="1043" y="1417"/>
                  </a:lnTo>
                  <a:lnTo>
                    <a:pt x="1042" y="1413"/>
                  </a:lnTo>
                  <a:lnTo>
                    <a:pt x="1038" y="1410"/>
                  </a:lnTo>
                  <a:lnTo>
                    <a:pt x="1035" y="1406"/>
                  </a:lnTo>
                  <a:lnTo>
                    <a:pt x="1020" y="1399"/>
                  </a:lnTo>
                  <a:lnTo>
                    <a:pt x="1000" y="1388"/>
                  </a:lnTo>
                  <a:lnTo>
                    <a:pt x="1000" y="1388"/>
                  </a:lnTo>
                  <a:lnTo>
                    <a:pt x="989" y="1381"/>
                  </a:lnTo>
                  <a:lnTo>
                    <a:pt x="977" y="1372"/>
                  </a:lnTo>
                  <a:lnTo>
                    <a:pt x="956" y="1354"/>
                  </a:lnTo>
                  <a:lnTo>
                    <a:pt x="938" y="1338"/>
                  </a:lnTo>
                  <a:lnTo>
                    <a:pt x="927" y="1328"/>
                  </a:lnTo>
                  <a:lnTo>
                    <a:pt x="927" y="1328"/>
                  </a:lnTo>
                  <a:lnTo>
                    <a:pt x="925" y="1324"/>
                  </a:lnTo>
                  <a:lnTo>
                    <a:pt x="922" y="1315"/>
                  </a:lnTo>
                  <a:lnTo>
                    <a:pt x="916" y="1290"/>
                  </a:lnTo>
                  <a:lnTo>
                    <a:pt x="910" y="1254"/>
                  </a:lnTo>
                  <a:lnTo>
                    <a:pt x="903" y="1214"/>
                  </a:lnTo>
                  <a:lnTo>
                    <a:pt x="892" y="1139"/>
                  </a:lnTo>
                  <a:lnTo>
                    <a:pt x="887" y="1102"/>
                  </a:lnTo>
                  <a:lnTo>
                    <a:pt x="887" y="1102"/>
                  </a:lnTo>
                  <a:lnTo>
                    <a:pt x="889" y="1086"/>
                  </a:lnTo>
                  <a:lnTo>
                    <a:pt x="891" y="1055"/>
                  </a:lnTo>
                  <a:lnTo>
                    <a:pt x="896" y="1011"/>
                  </a:lnTo>
                  <a:lnTo>
                    <a:pt x="896" y="1011"/>
                  </a:lnTo>
                  <a:lnTo>
                    <a:pt x="926" y="1022"/>
                  </a:lnTo>
                  <a:lnTo>
                    <a:pt x="949" y="1029"/>
                  </a:lnTo>
                  <a:lnTo>
                    <a:pt x="957" y="1032"/>
                  </a:lnTo>
                  <a:lnTo>
                    <a:pt x="963" y="1033"/>
                  </a:lnTo>
                  <a:lnTo>
                    <a:pt x="963" y="1033"/>
                  </a:lnTo>
                  <a:lnTo>
                    <a:pt x="963" y="1032"/>
                  </a:lnTo>
                  <a:lnTo>
                    <a:pt x="965" y="1030"/>
                  </a:lnTo>
                  <a:lnTo>
                    <a:pt x="965" y="1023"/>
                  </a:lnTo>
                  <a:lnTo>
                    <a:pt x="962" y="999"/>
                  </a:lnTo>
                  <a:lnTo>
                    <a:pt x="959" y="966"/>
                  </a:lnTo>
                  <a:lnTo>
                    <a:pt x="953" y="926"/>
                  </a:lnTo>
                  <a:lnTo>
                    <a:pt x="941" y="850"/>
                  </a:lnTo>
                  <a:lnTo>
                    <a:pt x="937" y="823"/>
                  </a:lnTo>
                  <a:lnTo>
                    <a:pt x="936" y="807"/>
                  </a:lnTo>
                  <a:lnTo>
                    <a:pt x="936" y="807"/>
                  </a:lnTo>
                  <a:lnTo>
                    <a:pt x="936" y="792"/>
                  </a:lnTo>
                  <a:lnTo>
                    <a:pt x="932" y="765"/>
                  </a:lnTo>
                  <a:lnTo>
                    <a:pt x="924" y="690"/>
                  </a:lnTo>
                  <a:lnTo>
                    <a:pt x="908" y="566"/>
                  </a:lnTo>
                  <a:lnTo>
                    <a:pt x="908" y="566"/>
                  </a:lnTo>
                  <a:lnTo>
                    <a:pt x="904" y="534"/>
                  </a:lnTo>
                  <a:lnTo>
                    <a:pt x="901" y="488"/>
                  </a:lnTo>
                  <a:lnTo>
                    <a:pt x="896" y="430"/>
                  </a:lnTo>
                  <a:lnTo>
                    <a:pt x="896" y="430"/>
                  </a:lnTo>
                  <a:lnTo>
                    <a:pt x="907" y="409"/>
                  </a:lnTo>
                  <a:lnTo>
                    <a:pt x="915" y="391"/>
                  </a:lnTo>
                  <a:lnTo>
                    <a:pt x="921" y="378"/>
                  </a:lnTo>
                  <a:lnTo>
                    <a:pt x="921" y="378"/>
                  </a:lnTo>
                  <a:lnTo>
                    <a:pt x="922" y="368"/>
                  </a:lnTo>
                  <a:lnTo>
                    <a:pt x="922" y="359"/>
                  </a:lnTo>
                  <a:lnTo>
                    <a:pt x="920" y="351"/>
                  </a:lnTo>
                  <a:lnTo>
                    <a:pt x="919" y="349"/>
                  </a:lnTo>
                  <a:lnTo>
                    <a:pt x="918" y="348"/>
                  </a:lnTo>
                  <a:lnTo>
                    <a:pt x="918" y="348"/>
                  </a:lnTo>
                  <a:lnTo>
                    <a:pt x="906" y="341"/>
                  </a:lnTo>
                  <a:lnTo>
                    <a:pt x="898" y="336"/>
                  </a:lnTo>
                  <a:lnTo>
                    <a:pt x="890" y="332"/>
                  </a:lnTo>
                  <a:lnTo>
                    <a:pt x="890" y="332"/>
                  </a:lnTo>
                  <a:lnTo>
                    <a:pt x="881" y="328"/>
                  </a:lnTo>
                  <a:lnTo>
                    <a:pt x="870" y="321"/>
                  </a:lnTo>
                  <a:lnTo>
                    <a:pt x="856" y="312"/>
                  </a:lnTo>
                  <a:lnTo>
                    <a:pt x="854" y="290"/>
                  </a:lnTo>
                  <a:lnTo>
                    <a:pt x="856" y="272"/>
                  </a:lnTo>
                  <a:lnTo>
                    <a:pt x="856" y="272"/>
                  </a:lnTo>
                  <a:lnTo>
                    <a:pt x="856" y="269"/>
                  </a:lnTo>
                  <a:lnTo>
                    <a:pt x="854" y="266"/>
                  </a:lnTo>
                  <a:lnTo>
                    <a:pt x="848" y="257"/>
                  </a:lnTo>
                  <a:lnTo>
                    <a:pt x="838" y="248"/>
                  </a:lnTo>
                  <a:lnTo>
                    <a:pt x="838" y="248"/>
                  </a:lnTo>
                  <a:lnTo>
                    <a:pt x="851" y="242"/>
                  </a:lnTo>
                  <a:lnTo>
                    <a:pt x="872" y="232"/>
                  </a:lnTo>
                  <a:lnTo>
                    <a:pt x="872" y="232"/>
                  </a:lnTo>
                  <a:lnTo>
                    <a:pt x="878" y="228"/>
                  </a:lnTo>
                  <a:lnTo>
                    <a:pt x="884" y="222"/>
                  </a:lnTo>
                  <a:lnTo>
                    <a:pt x="886" y="217"/>
                  </a:lnTo>
                  <a:lnTo>
                    <a:pt x="887" y="211"/>
                  </a:lnTo>
                  <a:lnTo>
                    <a:pt x="887" y="211"/>
                  </a:lnTo>
                  <a:lnTo>
                    <a:pt x="886" y="191"/>
                  </a:lnTo>
                  <a:lnTo>
                    <a:pt x="887" y="177"/>
                  </a:lnTo>
                  <a:lnTo>
                    <a:pt x="887" y="177"/>
                  </a:lnTo>
                  <a:lnTo>
                    <a:pt x="892" y="170"/>
                  </a:lnTo>
                  <a:lnTo>
                    <a:pt x="895" y="164"/>
                  </a:lnTo>
                  <a:lnTo>
                    <a:pt x="896" y="159"/>
                  </a:lnTo>
                  <a:lnTo>
                    <a:pt x="896" y="156"/>
                  </a:lnTo>
                  <a:lnTo>
                    <a:pt x="896" y="156"/>
                  </a:lnTo>
                  <a:lnTo>
                    <a:pt x="896" y="153"/>
                  </a:lnTo>
                  <a:lnTo>
                    <a:pt x="893" y="151"/>
                  </a:lnTo>
                  <a:lnTo>
                    <a:pt x="887" y="148"/>
                  </a:lnTo>
                  <a:lnTo>
                    <a:pt x="885" y="147"/>
                  </a:lnTo>
                  <a:lnTo>
                    <a:pt x="881" y="145"/>
                  </a:lnTo>
                  <a:lnTo>
                    <a:pt x="879" y="140"/>
                  </a:lnTo>
                  <a:lnTo>
                    <a:pt x="878" y="135"/>
                  </a:lnTo>
                  <a:lnTo>
                    <a:pt x="878" y="135"/>
                  </a:lnTo>
                  <a:lnTo>
                    <a:pt x="874" y="105"/>
                  </a:lnTo>
                  <a:lnTo>
                    <a:pt x="872" y="89"/>
                  </a:lnTo>
                  <a:lnTo>
                    <a:pt x="881" y="68"/>
                  </a:lnTo>
                  <a:lnTo>
                    <a:pt x="854" y="31"/>
                  </a:lnTo>
                  <a:lnTo>
                    <a:pt x="854" y="31"/>
                  </a:lnTo>
                  <a:lnTo>
                    <a:pt x="849" y="26"/>
                  </a:lnTo>
                  <a:lnTo>
                    <a:pt x="839" y="20"/>
                  </a:lnTo>
                  <a:lnTo>
                    <a:pt x="829" y="13"/>
                  </a:lnTo>
                  <a:lnTo>
                    <a:pt x="823" y="10"/>
                  </a:lnTo>
                  <a:lnTo>
                    <a:pt x="823" y="10"/>
                  </a:lnTo>
                  <a:lnTo>
                    <a:pt x="820" y="8"/>
                  </a:lnTo>
                  <a:lnTo>
                    <a:pt x="819" y="7"/>
                  </a:lnTo>
                  <a:lnTo>
                    <a:pt x="815" y="6"/>
                  </a:lnTo>
                  <a:lnTo>
                    <a:pt x="805" y="4"/>
                  </a:lnTo>
                  <a:lnTo>
                    <a:pt x="805" y="4"/>
                  </a:lnTo>
                  <a:lnTo>
                    <a:pt x="799" y="4"/>
                  </a:lnTo>
                  <a:lnTo>
                    <a:pt x="797" y="2"/>
                  </a:lnTo>
                  <a:lnTo>
                    <a:pt x="796" y="1"/>
                  </a:lnTo>
                  <a:lnTo>
                    <a:pt x="796" y="1"/>
                  </a:lnTo>
                  <a:lnTo>
                    <a:pt x="796" y="0"/>
                  </a:lnTo>
                  <a:lnTo>
                    <a:pt x="793" y="0"/>
                  </a:lnTo>
                  <a:lnTo>
                    <a:pt x="780" y="1"/>
                  </a:lnTo>
                  <a:lnTo>
                    <a:pt x="780" y="1"/>
                  </a:lnTo>
                  <a:lnTo>
                    <a:pt x="765" y="2"/>
                  </a:lnTo>
                  <a:lnTo>
                    <a:pt x="757" y="2"/>
                  </a:lnTo>
                  <a:lnTo>
                    <a:pt x="753" y="4"/>
                  </a:lnTo>
                  <a:lnTo>
                    <a:pt x="750" y="7"/>
                  </a:lnTo>
                  <a:lnTo>
                    <a:pt x="750" y="7"/>
                  </a:lnTo>
                  <a:lnTo>
                    <a:pt x="742" y="13"/>
                  </a:lnTo>
                  <a:lnTo>
                    <a:pt x="732" y="23"/>
                  </a:lnTo>
                  <a:lnTo>
                    <a:pt x="732" y="23"/>
                  </a:lnTo>
                  <a:lnTo>
                    <a:pt x="718" y="33"/>
                  </a:lnTo>
                  <a:lnTo>
                    <a:pt x="713" y="37"/>
                  </a:lnTo>
                  <a:lnTo>
                    <a:pt x="707" y="43"/>
                  </a:lnTo>
                  <a:lnTo>
                    <a:pt x="707" y="43"/>
                  </a:lnTo>
                  <a:lnTo>
                    <a:pt x="701" y="49"/>
                  </a:lnTo>
                  <a:lnTo>
                    <a:pt x="699" y="51"/>
                  </a:lnTo>
                  <a:lnTo>
                    <a:pt x="692" y="62"/>
                  </a:lnTo>
                  <a:lnTo>
                    <a:pt x="692" y="62"/>
                  </a:lnTo>
                  <a:lnTo>
                    <a:pt x="683" y="77"/>
                  </a:lnTo>
                  <a:lnTo>
                    <a:pt x="680" y="89"/>
                  </a:lnTo>
                  <a:lnTo>
                    <a:pt x="680" y="89"/>
                  </a:lnTo>
                  <a:lnTo>
                    <a:pt x="677" y="95"/>
                  </a:lnTo>
                  <a:lnTo>
                    <a:pt x="676" y="98"/>
                  </a:lnTo>
                  <a:lnTo>
                    <a:pt x="676" y="101"/>
                  </a:lnTo>
                  <a:lnTo>
                    <a:pt x="677" y="107"/>
                  </a:lnTo>
                  <a:lnTo>
                    <a:pt x="677" y="107"/>
                  </a:lnTo>
                  <a:lnTo>
                    <a:pt x="677" y="113"/>
                  </a:lnTo>
                  <a:lnTo>
                    <a:pt x="676" y="116"/>
                  </a:lnTo>
                  <a:lnTo>
                    <a:pt x="676" y="120"/>
                  </a:lnTo>
                  <a:lnTo>
                    <a:pt x="680" y="126"/>
                  </a:lnTo>
                  <a:lnTo>
                    <a:pt x="680" y="126"/>
                  </a:lnTo>
                  <a:lnTo>
                    <a:pt x="683" y="133"/>
                  </a:lnTo>
                  <a:lnTo>
                    <a:pt x="686" y="139"/>
                  </a:lnTo>
                  <a:lnTo>
                    <a:pt x="688" y="144"/>
                  </a:lnTo>
                  <a:lnTo>
                    <a:pt x="692" y="150"/>
                  </a:lnTo>
                  <a:lnTo>
                    <a:pt x="692" y="150"/>
                  </a:lnTo>
                  <a:lnTo>
                    <a:pt x="697" y="156"/>
                  </a:lnTo>
                  <a:lnTo>
                    <a:pt x="700" y="159"/>
                  </a:lnTo>
                  <a:lnTo>
                    <a:pt x="704" y="162"/>
                  </a:lnTo>
                  <a:lnTo>
                    <a:pt x="704" y="163"/>
                  </a:lnTo>
                  <a:lnTo>
                    <a:pt x="704" y="165"/>
                  </a:lnTo>
                  <a:lnTo>
                    <a:pt x="704" y="165"/>
                  </a:lnTo>
                  <a:lnTo>
                    <a:pt x="704" y="169"/>
                  </a:lnTo>
                  <a:lnTo>
                    <a:pt x="705" y="171"/>
                  </a:lnTo>
                  <a:lnTo>
                    <a:pt x="707" y="174"/>
                  </a:lnTo>
                  <a:lnTo>
                    <a:pt x="707" y="174"/>
                  </a:lnTo>
                  <a:lnTo>
                    <a:pt x="710" y="177"/>
                  </a:lnTo>
                  <a:lnTo>
                    <a:pt x="713" y="181"/>
                  </a:lnTo>
                  <a:lnTo>
                    <a:pt x="720" y="187"/>
                  </a:lnTo>
                  <a:lnTo>
                    <a:pt x="720" y="187"/>
                  </a:lnTo>
                  <a:close/>
                  <a:moveTo>
                    <a:pt x="530" y="941"/>
                  </a:moveTo>
                  <a:lnTo>
                    <a:pt x="530" y="941"/>
                  </a:lnTo>
                  <a:lnTo>
                    <a:pt x="531" y="951"/>
                  </a:lnTo>
                  <a:lnTo>
                    <a:pt x="532" y="959"/>
                  </a:lnTo>
                  <a:lnTo>
                    <a:pt x="534" y="965"/>
                  </a:lnTo>
                  <a:lnTo>
                    <a:pt x="536" y="975"/>
                  </a:lnTo>
                  <a:lnTo>
                    <a:pt x="418" y="1099"/>
                  </a:lnTo>
                  <a:lnTo>
                    <a:pt x="399" y="1071"/>
                  </a:lnTo>
                  <a:lnTo>
                    <a:pt x="530" y="94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F99E695-6184-4930-8E94-E4EEB32D3817}"/>
              </a:ext>
            </a:extLst>
          </p:cNvPr>
          <p:cNvGrpSpPr/>
          <p:nvPr/>
        </p:nvGrpSpPr>
        <p:grpSpPr>
          <a:xfrm>
            <a:off x="6582773" y="4149245"/>
            <a:ext cx="2709072" cy="1836465"/>
            <a:chOff x="6582773" y="4149245"/>
            <a:chExt cx="2709072" cy="1836465"/>
          </a:xfrm>
        </p:grpSpPr>
        <p:sp>
          <p:nvSpPr>
            <p:cNvPr id="6" name="Freeform 36">
              <a:extLst>
                <a:ext uri="{FF2B5EF4-FFF2-40B4-BE49-F238E27FC236}">
                  <a16:creationId xmlns:a16="http://schemas.microsoft.com/office/drawing/2014/main" id="{A1C7BB26-CA49-40FC-A620-E04F089ED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4072" y="4781996"/>
              <a:ext cx="1297773" cy="645593"/>
            </a:xfrm>
            <a:custGeom>
              <a:avLst/>
              <a:gdLst>
                <a:gd name="T0" fmla="*/ 146 w 1182"/>
                <a:gd name="T1" fmla="*/ 235 h 588"/>
                <a:gd name="T2" fmla="*/ 152 w 1182"/>
                <a:gd name="T3" fmla="*/ 214 h 588"/>
                <a:gd name="T4" fmla="*/ 139 w 1182"/>
                <a:gd name="T5" fmla="*/ 200 h 588"/>
                <a:gd name="T6" fmla="*/ 117 w 1182"/>
                <a:gd name="T7" fmla="*/ 208 h 588"/>
                <a:gd name="T8" fmla="*/ 117 w 1182"/>
                <a:gd name="T9" fmla="*/ 267 h 588"/>
                <a:gd name="T10" fmla="*/ 41 w 1182"/>
                <a:gd name="T11" fmla="*/ 292 h 588"/>
                <a:gd name="T12" fmla="*/ 21 w 1182"/>
                <a:gd name="T13" fmla="*/ 341 h 588"/>
                <a:gd name="T14" fmla="*/ 0 w 1182"/>
                <a:gd name="T15" fmla="*/ 387 h 588"/>
                <a:gd name="T16" fmla="*/ 28 w 1182"/>
                <a:gd name="T17" fmla="*/ 469 h 588"/>
                <a:gd name="T18" fmla="*/ 101 w 1182"/>
                <a:gd name="T19" fmla="*/ 490 h 588"/>
                <a:gd name="T20" fmla="*/ 136 w 1182"/>
                <a:gd name="T21" fmla="*/ 532 h 588"/>
                <a:gd name="T22" fmla="*/ 197 w 1182"/>
                <a:gd name="T23" fmla="*/ 538 h 588"/>
                <a:gd name="T24" fmla="*/ 242 w 1182"/>
                <a:gd name="T25" fmla="*/ 523 h 588"/>
                <a:gd name="T26" fmla="*/ 253 w 1182"/>
                <a:gd name="T27" fmla="*/ 506 h 588"/>
                <a:gd name="T28" fmla="*/ 411 w 1182"/>
                <a:gd name="T29" fmla="*/ 516 h 588"/>
                <a:gd name="T30" fmla="*/ 475 w 1182"/>
                <a:gd name="T31" fmla="*/ 546 h 588"/>
                <a:gd name="T32" fmla="*/ 517 w 1182"/>
                <a:gd name="T33" fmla="*/ 581 h 588"/>
                <a:gd name="T34" fmla="*/ 578 w 1182"/>
                <a:gd name="T35" fmla="*/ 587 h 588"/>
                <a:gd name="T36" fmla="*/ 627 w 1182"/>
                <a:gd name="T37" fmla="*/ 562 h 588"/>
                <a:gd name="T38" fmla="*/ 655 w 1182"/>
                <a:gd name="T39" fmla="*/ 493 h 588"/>
                <a:gd name="T40" fmla="*/ 999 w 1182"/>
                <a:gd name="T41" fmla="*/ 457 h 588"/>
                <a:gd name="T42" fmla="*/ 1042 w 1182"/>
                <a:gd name="T43" fmla="*/ 472 h 588"/>
                <a:gd name="T44" fmla="*/ 1068 w 1182"/>
                <a:gd name="T45" fmla="*/ 458 h 588"/>
                <a:gd name="T46" fmla="*/ 1095 w 1182"/>
                <a:gd name="T47" fmla="*/ 403 h 588"/>
                <a:gd name="T48" fmla="*/ 1157 w 1182"/>
                <a:gd name="T49" fmla="*/ 360 h 588"/>
                <a:gd name="T50" fmla="*/ 1182 w 1182"/>
                <a:gd name="T51" fmla="*/ 315 h 588"/>
                <a:gd name="T52" fmla="*/ 1172 w 1182"/>
                <a:gd name="T53" fmla="*/ 287 h 588"/>
                <a:gd name="T54" fmla="*/ 1156 w 1182"/>
                <a:gd name="T55" fmla="*/ 205 h 588"/>
                <a:gd name="T56" fmla="*/ 1124 w 1182"/>
                <a:gd name="T57" fmla="*/ 190 h 588"/>
                <a:gd name="T58" fmla="*/ 1025 w 1182"/>
                <a:gd name="T59" fmla="*/ 115 h 588"/>
                <a:gd name="T60" fmla="*/ 980 w 1182"/>
                <a:gd name="T61" fmla="*/ 75 h 588"/>
                <a:gd name="T62" fmla="*/ 721 w 1182"/>
                <a:gd name="T63" fmla="*/ 45 h 588"/>
                <a:gd name="T64" fmla="*/ 732 w 1182"/>
                <a:gd name="T65" fmla="*/ 22 h 588"/>
                <a:gd name="T66" fmla="*/ 723 w 1182"/>
                <a:gd name="T67" fmla="*/ 4 h 588"/>
                <a:gd name="T68" fmla="*/ 683 w 1182"/>
                <a:gd name="T69" fmla="*/ 1 h 588"/>
                <a:gd name="T70" fmla="*/ 672 w 1182"/>
                <a:gd name="T71" fmla="*/ 24 h 588"/>
                <a:gd name="T72" fmla="*/ 678 w 1182"/>
                <a:gd name="T73" fmla="*/ 38 h 588"/>
                <a:gd name="T74" fmla="*/ 665 w 1182"/>
                <a:gd name="T75" fmla="*/ 61 h 588"/>
                <a:gd name="T76" fmla="*/ 482 w 1182"/>
                <a:gd name="T77" fmla="*/ 78 h 588"/>
                <a:gd name="T78" fmla="*/ 368 w 1182"/>
                <a:gd name="T79" fmla="*/ 179 h 588"/>
                <a:gd name="T80" fmla="*/ 492 w 1182"/>
                <a:gd name="T81" fmla="*/ 94 h 588"/>
                <a:gd name="T82" fmla="*/ 732 w 1182"/>
                <a:gd name="T83" fmla="*/ 89 h 588"/>
                <a:gd name="T84" fmla="*/ 692 w 1182"/>
                <a:gd name="T85" fmla="*/ 192 h 588"/>
                <a:gd name="T86" fmla="*/ 628 w 1182"/>
                <a:gd name="T87" fmla="*/ 213 h 588"/>
                <a:gd name="T88" fmla="*/ 575 w 1182"/>
                <a:gd name="T89" fmla="*/ 200 h 588"/>
                <a:gd name="T90" fmla="*/ 520 w 1182"/>
                <a:gd name="T91" fmla="*/ 200 h 588"/>
                <a:gd name="T92" fmla="*/ 461 w 1182"/>
                <a:gd name="T93" fmla="*/ 104 h 588"/>
                <a:gd name="T94" fmla="*/ 28 w 1182"/>
                <a:gd name="T95" fmla="*/ 337 h 588"/>
                <a:gd name="T96" fmla="*/ 294 w 1182"/>
                <a:gd name="T97" fmla="*/ 312 h 588"/>
                <a:gd name="T98" fmla="*/ 428 w 1182"/>
                <a:gd name="T99" fmla="*/ 321 h 588"/>
                <a:gd name="T100" fmla="*/ 443 w 1182"/>
                <a:gd name="T101" fmla="*/ 327 h 588"/>
                <a:gd name="T102" fmla="*/ 425 w 1182"/>
                <a:gd name="T103" fmla="*/ 393 h 588"/>
                <a:gd name="T104" fmla="*/ 775 w 1182"/>
                <a:gd name="T105" fmla="*/ 102 h 588"/>
                <a:gd name="T106" fmla="*/ 861 w 1182"/>
                <a:gd name="T107" fmla="*/ 143 h 588"/>
                <a:gd name="T108" fmla="*/ 880 w 1182"/>
                <a:gd name="T109" fmla="*/ 102 h 588"/>
                <a:gd name="T110" fmla="*/ 997 w 1182"/>
                <a:gd name="T111" fmla="*/ 115 h 588"/>
                <a:gd name="T112" fmla="*/ 899 w 1182"/>
                <a:gd name="T113" fmla="*/ 213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82" h="588">
                  <a:moveTo>
                    <a:pt x="318" y="233"/>
                  </a:moveTo>
                  <a:lnTo>
                    <a:pt x="137" y="261"/>
                  </a:lnTo>
                  <a:lnTo>
                    <a:pt x="131" y="235"/>
                  </a:lnTo>
                  <a:lnTo>
                    <a:pt x="131" y="235"/>
                  </a:lnTo>
                  <a:lnTo>
                    <a:pt x="140" y="236"/>
                  </a:lnTo>
                  <a:lnTo>
                    <a:pt x="146" y="235"/>
                  </a:lnTo>
                  <a:lnTo>
                    <a:pt x="148" y="234"/>
                  </a:lnTo>
                  <a:lnTo>
                    <a:pt x="150" y="233"/>
                  </a:lnTo>
                  <a:lnTo>
                    <a:pt x="150" y="233"/>
                  </a:lnTo>
                  <a:lnTo>
                    <a:pt x="151" y="230"/>
                  </a:lnTo>
                  <a:lnTo>
                    <a:pt x="152" y="225"/>
                  </a:lnTo>
                  <a:lnTo>
                    <a:pt x="152" y="214"/>
                  </a:lnTo>
                  <a:lnTo>
                    <a:pt x="151" y="208"/>
                  </a:lnTo>
                  <a:lnTo>
                    <a:pt x="150" y="203"/>
                  </a:lnTo>
                  <a:lnTo>
                    <a:pt x="147" y="201"/>
                  </a:lnTo>
                  <a:lnTo>
                    <a:pt x="145" y="200"/>
                  </a:lnTo>
                  <a:lnTo>
                    <a:pt x="145" y="200"/>
                  </a:lnTo>
                  <a:lnTo>
                    <a:pt x="139" y="200"/>
                  </a:lnTo>
                  <a:lnTo>
                    <a:pt x="132" y="198"/>
                  </a:lnTo>
                  <a:lnTo>
                    <a:pt x="126" y="200"/>
                  </a:lnTo>
                  <a:lnTo>
                    <a:pt x="124" y="201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17" y="208"/>
                  </a:lnTo>
                  <a:lnTo>
                    <a:pt x="114" y="216"/>
                  </a:lnTo>
                  <a:lnTo>
                    <a:pt x="112" y="222"/>
                  </a:lnTo>
                  <a:lnTo>
                    <a:pt x="112" y="225"/>
                  </a:lnTo>
                  <a:lnTo>
                    <a:pt x="117" y="230"/>
                  </a:lnTo>
                  <a:lnTo>
                    <a:pt x="117" y="267"/>
                  </a:lnTo>
                  <a:lnTo>
                    <a:pt x="117" y="267"/>
                  </a:lnTo>
                  <a:lnTo>
                    <a:pt x="88" y="273"/>
                  </a:lnTo>
                  <a:lnTo>
                    <a:pt x="68" y="279"/>
                  </a:lnTo>
                  <a:lnTo>
                    <a:pt x="59" y="282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41" y="292"/>
                  </a:lnTo>
                  <a:lnTo>
                    <a:pt x="36" y="295"/>
                  </a:lnTo>
                  <a:lnTo>
                    <a:pt x="32" y="300"/>
                  </a:lnTo>
                  <a:lnTo>
                    <a:pt x="32" y="300"/>
                  </a:lnTo>
                  <a:lnTo>
                    <a:pt x="26" y="320"/>
                  </a:lnTo>
                  <a:lnTo>
                    <a:pt x="21" y="341"/>
                  </a:lnTo>
                  <a:lnTo>
                    <a:pt x="21" y="341"/>
                  </a:lnTo>
                  <a:lnTo>
                    <a:pt x="16" y="372"/>
                  </a:lnTo>
                  <a:lnTo>
                    <a:pt x="16" y="372"/>
                  </a:lnTo>
                  <a:lnTo>
                    <a:pt x="10" y="377"/>
                  </a:lnTo>
                  <a:lnTo>
                    <a:pt x="5" y="382"/>
                  </a:lnTo>
                  <a:lnTo>
                    <a:pt x="0" y="387"/>
                  </a:lnTo>
                  <a:lnTo>
                    <a:pt x="0" y="387"/>
                  </a:lnTo>
                  <a:lnTo>
                    <a:pt x="0" y="392"/>
                  </a:lnTo>
                  <a:lnTo>
                    <a:pt x="3" y="402"/>
                  </a:lnTo>
                  <a:lnTo>
                    <a:pt x="10" y="426"/>
                  </a:lnTo>
                  <a:lnTo>
                    <a:pt x="21" y="453"/>
                  </a:lnTo>
                  <a:lnTo>
                    <a:pt x="28" y="469"/>
                  </a:lnTo>
                  <a:lnTo>
                    <a:pt x="28" y="469"/>
                  </a:lnTo>
                  <a:lnTo>
                    <a:pt x="34" y="477"/>
                  </a:lnTo>
                  <a:lnTo>
                    <a:pt x="38" y="480"/>
                  </a:lnTo>
                  <a:lnTo>
                    <a:pt x="43" y="482"/>
                  </a:lnTo>
                  <a:lnTo>
                    <a:pt x="47" y="483"/>
                  </a:lnTo>
                  <a:lnTo>
                    <a:pt x="101" y="490"/>
                  </a:lnTo>
                  <a:lnTo>
                    <a:pt x="101" y="490"/>
                  </a:lnTo>
                  <a:lnTo>
                    <a:pt x="104" y="497"/>
                  </a:lnTo>
                  <a:lnTo>
                    <a:pt x="109" y="506"/>
                  </a:lnTo>
                  <a:lnTo>
                    <a:pt x="117" y="515"/>
                  </a:lnTo>
                  <a:lnTo>
                    <a:pt x="125" y="524"/>
                  </a:lnTo>
                  <a:lnTo>
                    <a:pt x="131" y="528"/>
                  </a:lnTo>
                  <a:lnTo>
                    <a:pt x="136" y="532"/>
                  </a:lnTo>
                  <a:lnTo>
                    <a:pt x="144" y="534"/>
                  </a:lnTo>
                  <a:lnTo>
                    <a:pt x="151" y="537"/>
                  </a:lnTo>
                  <a:lnTo>
                    <a:pt x="159" y="539"/>
                  </a:lnTo>
                  <a:lnTo>
                    <a:pt x="168" y="539"/>
                  </a:lnTo>
                  <a:lnTo>
                    <a:pt x="168" y="539"/>
                  </a:lnTo>
                  <a:lnTo>
                    <a:pt x="197" y="538"/>
                  </a:lnTo>
                  <a:lnTo>
                    <a:pt x="216" y="535"/>
                  </a:lnTo>
                  <a:lnTo>
                    <a:pt x="223" y="534"/>
                  </a:lnTo>
                  <a:lnTo>
                    <a:pt x="228" y="532"/>
                  </a:lnTo>
                  <a:lnTo>
                    <a:pt x="238" y="527"/>
                  </a:lnTo>
                  <a:lnTo>
                    <a:pt x="238" y="527"/>
                  </a:lnTo>
                  <a:lnTo>
                    <a:pt x="242" y="523"/>
                  </a:lnTo>
                  <a:lnTo>
                    <a:pt x="244" y="520"/>
                  </a:lnTo>
                  <a:lnTo>
                    <a:pt x="248" y="513"/>
                  </a:lnTo>
                  <a:lnTo>
                    <a:pt x="249" y="507"/>
                  </a:lnTo>
                  <a:lnTo>
                    <a:pt x="251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307" y="511"/>
                  </a:lnTo>
                  <a:lnTo>
                    <a:pt x="348" y="515"/>
                  </a:lnTo>
                  <a:lnTo>
                    <a:pt x="384" y="516"/>
                  </a:lnTo>
                  <a:lnTo>
                    <a:pt x="384" y="516"/>
                  </a:lnTo>
                  <a:lnTo>
                    <a:pt x="397" y="516"/>
                  </a:lnTo>
                  <a:lnTo>
                    <a:pt x="411" y="516"/>
                  </a:lnTo>
                  <a:lnTo>
                    <a:pt x="434" y="512"/>
                  </a:lnTo>
                  <a:lnTo>
                    <a:pt x="456" y="508"/>
                  </a:lnTo>
                  <a:lnTo>
                    <a:pt x="456" y="508"/>
                  </a:lnTo>
                  <a:lnTo>
                    <a:pt x="459" y="516"/>
                  </a:lnTo>
                  <a:lnTo>
                    <a:pt x="467" y="535"/>
                  </a:lnTo>
                  <a:lnTo>
                    <a:pt x="475" y="546"/>
                  </a:lnTo>
                  <a:lnTo>
                    <a:pt x="482" y="556"/>
                  </a:lnTo>
                  <a:lnTo>
                    <a:pt x="490" y="566"/>
                  </a:lnTo>
                  <a:lnTo>
                    <a:pt x="495" y="570"/>
                  </a:lnTo>
                  <a:lnTo>
                    <a:pt x="500" y="572"/>
                  </a:lnTo>
                  <a:lnTo>
                    <a:pt x="500" y="572"/>
                  </a:lnTo>
                  <a:lnTo>
                    <a:pt x="517" y="581"/>
                  </a:lnTo>
                  <a:lnTo>
                    <a:pt x="530" y="586"/>
                  </a:lnTo>
                  <a:lnTo>
                    <a:pt x="543" y="588"/>
                  </a:lnTo>
                  <a:lnTo>
                    <a:pt x="559" y="588"/>
                  </a:lnTo>
                  <a:lnTo>
                    <a:pt x="559" y="588"/>
                  </a:lnTo>
                  <a:lnTo>
                    <a:pt x="569" y="588"/>
                  </a:lnTo>
                  <a:lnTo>
                    <a:pt x="578" y="587"/>
                  </a:lnTo>
                  <a:lnTo>
                    <a:pt x="586" y="584"/>
                  </a:lnTo>
                  <a:lnTo>
                    <a:pt x="593" y="582"/>
                  </a:lnTo>
                  <a:lnTo>
                    <a:pt x="609" y="575"/>
                  </a:lnTo>
                  <a:lnTo>
                    <a:pt x="623" y="565"/>
                  </a:lnTo>
                  <a:lnTo>
                    <a:pt x="623" y="565"/>
                  </a:lnTo>
                  <a:lnTo>
                    <a:pt x="627" y="562"/>
                  </a:lnTo>
                  <a:lnTo>
                    <a:pt x="630" y="558"/>
                  </a:lnTo>
                  <a:lnTo>
                    <a:pt x="636" y="548"/>
                  </a:lnTo>
                  <a:lnTo>
                    <a:pt x="641" y="537"/>
                  </a:lnTo>
                  <a:lnTo>
                    <a:pt x="646" y="524"/>
                  </a:lnTo>
                  <a:lnTo>
                    <a:pt x="652" y="502"/>
                  </a:lnTo>
                  <a:lnTo>
                    <a:pt x="655" y="493"/>
                  </a:lnTo>
                  <a:lnTo>
                    <a:pt x="981" y="426"/>
                  </a:lnTo>
                  <a:lnTo>
                    <a:pt x="981" y="426"/>
                  </a:lnTo>
                  <a:lnTo>
                    <a:pt x="986" y="437"/>
                  </a:lnTo>
                  <a:lnTo>
                    <a:pt x="991" y="447"/>
                  </a:lnTo>
                  <a:lnTo>
                    <a:pt x="999" y="457"/>
                  </a:lnTo>
                  <a:lnTo>
                    <a:pt x="999" y="457"/>
                  </a:lnTo>
                  <a:lnTo>
                    <a:pt x="1004" y="461"/>
                  </a:lnTo>
                  <a:lnTo>
                    <a:pt x="1011" y="464"/>
                  </a:lnTo>
                  <a:lnTo>
                    <a:pt x="1019" y="467"/>
                  </a:lnTo>
                  <a:lnTo>
                    <a:pt x="1026" y="469"/>
                  </a:lnTo>
                  <a:lnTo>
                    <a:pt x="1035" y="471"/>
                  </a:lnTo>
                  <a:lnTo>
                    <a:pt x="1042" y="472"/>
                  </a:lnTo>
                  <a:lnTo>
                    <a:pt x="1049" y="471"/>
                  </a:lnTo>
                  <a:lnTo>
                    <a:pt x="1056" y="469"/>
                  </a:lnTo>
                  <a:lnTo>
                    <a:pt x="1056" y="469"/>
                  </a:lnTo>
                  <a:lnTo>
                    <a:pt x="1058" y="468"/>
                  </a:lnTo>
                  <a:lnTo>
                    <a:pt x="1062" y="466"/>
                  </a:lnTo>
                  <a:lnTo>
                    <a:pt x="1068" y="458"/>
                  </a:lnTo>
                  <a:lnTo>
                    <a:pt x="1074" y="448"/>
                  </a:lnTo>
                  <a:lnTo>
                    <a:pt x="1080" y="437"/>
                  </a:lnTo>
                  <a:lnTo>
                    <a:pt x="1090" y="415"/>
                  </a:lnTo>
                  <a:lnTo>
                    <a:pt x="1094" y="408"/>
                  </a:lnTo>
                  <a:lnTo>
                    <a:pt x="1095" y="403"/>
                  </a:lnTo>
                  <a:lnTo>
                    <a:pt x="1095" y="403"/>
                  </a:lnTo>
                  <a:lnTo>
                    <a:pt x="1096" y="393"/>
                  </a:lnTo>
                  <a:lnTo>
                    <a:pt x="1097" y="390"/>
                  </a:lnTo>
                  <a:lnTo>
                    <a:pt x="1097" y="390"/>
                  </a:lnTo>
                  <a:lnTo>
                    <a:pt x="1128" y="376"/>
                  </a:lnTo>
                  <a:lnTo>
                    <a:pt x="1150" y="364"/>
                  </a:lnTo>
                  <a:lnTo>
                    <a:pt x="1157" y="360"/>
                  </a:lnTo>
                  <a:lnTo>
                    <a:pt x="1161" y="357"/>
                  </a:lnTo>
                  <a:lnTo>
                    <a:pt x="1161" y="357"/>
                  </a:lnTo>
                  <a:lnTo>
                    <a:pt x="1166" y="348"/>
                  </a:lnTo>
                  <a:lnTo>
                    <a:pt x="1173" y="334"/>
                  </a:lnTo>
                  <a:lnTo>
                    <a:pt x="1179" y="321"/>
                  </a:lnTo>
                  <a:lnTo>
                    <a:pt x="1182" y="315"/>
                  </a:lnTo>
                  <a:lnTo>
                    <a:pt x="1182" y="310"/>
                  </a:lnTo>
                  <a:lnTo>
                    <a:pt x="1182" y="310"/>
                  </a:lnTo>
                  <a:lnTo>
                    <a:pt x="1181" y="298"/>
                  </a:lnTo>
                  <a:lnTo>
                    <a:pt x="1179" y="293"/>
                  </a:lnTo>
                  <a:lnTo>
                    <a:pt x="1172" y="287"/>
                  </a:lnTo>
                  <a:lnTo>
                    <a:pt x="1172" y="287"/>
                  </a:lnTo>
                  <a:lnTo>
                    <a:pt x="1167" y="249"/>
                  </a:lnTo>
                  <a:lnTo>
                    <a:pt x="1162" y="221"/>
                  </a:lnTo>
                  <a:lnTo>
                    <a:pt x="1160" y="209"/>
                  </a:lnTo>
                  <a:lnTo>
                    <a:pt x="1157" y="207"/>
                  </a:lnTo>
                  <a:lnTo>
                    <a:pt x="1156" y="205"/>
                  </a:lnTo>
                  <a:lnTo>
                    <a:pt x="1156" y="205"/>
                  </a:lnTo>
                  <a:lnTo>
                    <a:pt x="1151" y="201"/>
                  </a:lnTo>
                  <a:lnTo>
                    <a:pt x="1148" y="197"/>
                  </a:lnTo>
                  <a:lnTo>
                    <a:pt x="1144" y="195"/>
                  </a:lnTo>
                  <a:lnTo>
                    <a:pt x="1138" y="192"/>
                  </a:lnTo>
                  <a:lnTo>
                    <a:pt x="1138" y="192"/>
                  </a:lnTo>
                  <a:lnTo>
                    <a:pt x="1124" y="190"/>
                  </a:lnTo>
                  <a:lnTo>
                    <a:pt x="1105" y="189"/>
                  </a:lnTo>
                  <a:lnTo>
                    <a:pt x="1079" y="187"/>
                  </a:lnTo>
                  <a:lnTo>
                    <a:pt x="1079" y="187"/>
                  </a:lnTo>
                  <a:lnTo>
                    <a:pt x="1068" y="170"/>
                  </a:lnTo>
                  <a:lnTo>
                    <a:pt x="1041" y="135"/>
                  </a:lnTo>
                  <a:lnTo>
                    <a:pt x="1025" y="115"/>
                  </a:lnTo>
                  <a:lnTo>
                    <a:pt x="1009" y="97"/>
                  </a:lnTo>
                  <a:lnTo>
                    <a:pt x="997" y="83"/>
                  </a:lnTo>
                  <a:lnTo>
                    <a:pt x="991" y="78"/>
                  </a:lnTo>
                  <a:lnTo>
                    <a:pt x="986" y="76"/>
                  </a:lnTo>
                  <a:lnTo>
                    <a:pt x="986" y="76"/>
                  </a:lnTo>
                  <a:lnTo>
                    <a:pt x="980" y="75"/>
                  </a:lnTo>
                  <a:lnTo>
                    <a:pt x="970" y="73"/>
                  </a:lnTo>
                  <a:lnTo>
                    <a:pt x="940" y="70"/>
                  </a:lnTo>
                  <a:lnTo>
                    <a:pt x="857" y="65"/>
                  </a:lnTo>
                  <a:lnTo>
                    <a:pt x="744" y="61"/>
                  </a:lnTo>
                  <a:lnTo>
                    <a:pt x="721" y="45"/>
                  </a:lnTo>
                  <a:lnTo>
                    <a:pt x="721" y="45"/>
                  </a:lnTo>
                  <a:lnTo>
                    <a:pt x="727" y="38"/>
                  </a:lnTo>
                  <a:lnTo>
                    <a:pt x="731" y="31"/>
                  </a:lnTo>
                  <a:lnTo>
                    <a:pt x="732" y="28"/>
                  </a:lnTo>
                  <a:lnTo>
                    <a:pt x="732" y="24"/>
                  </a:lnTo>
                  <a:lnTo>
                    <a:pt x="732" y="24"/>
                  </a:lnTo>
                  <a:lnTo>
                    <a:pt x="732" y="22"/>
                  </a:lnTo>
                  <a:lnTo>
                    <a:pt x="732" y="20"/>
                  </a:lnTo>
                  <a:lnTo>
                    <a:pt x="733" y="13"/>
                  </a:lnTo>
                  <a:lnTo>
                    <a:pt x="733" y="11"/>
                  </a:lnTo>
                  <a:lnTo>
                    <a:pt x="732" y="9"/>
                  </a:lnTo>
                  <a:lnTo>
                    <a:pt x="730" y="6"/>
                  </a:lnTo>
                  <a:lnTo>
                    <a:pt x="723" y="4"/>
                  </a:lnTo>
                  <a:lnTo>
                    <a:pt x="723" y="4"/>
                  </a:lnTo>
                  <a:lnTo>
                    <a:pt x="710" y="1"/>
                  </a:lnTo>
                  <a:lnTo>
                    <a:pt x="696" y="0"/>
                  </a:lnTo>
                  <a:lnTo>
                    <a:pt x="687" y="0"/>
                  </a:lnTo>
                  <a:lnTo>
                    <a:pt x="684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682" y="5"/>
                  </a:lnTo>
                  <a:lnTo>
                    <a:pt x="678" y="12"/>
                  </a:lnTo>
                  <a:lnTo>
                    <a:pt x="672" y="22"/>
                  </a:lnTo>
                  <a:lnTo>
                    <a:pt x="672" y="22"/>
                  </a:lnTo>
                  <a:lnTo>
                    <a:pt x="672" y="24"/>
                  </a:lnTo>
                  <a:lnTo>
                    <a:pt x="673" y="27"/>
                  </a:lnTo>
                  <a:lnTo>
                    <a:pt x="674" y="33"/>
                  </a:lnTo>
                  <a:lnTo>
                    <a:pt x="674" y="33"/>
                  </a:lnTo>
                  <a:lnTo>
                    <a:pt x="677" y="37"/>
                  </a:lnTo>
                  <a:lnTo>
                    <a:pt x="678" y="38"/>
                  </a:lnTo>
                  <a:lnTo>
                    <a:pt x="678" y="38"/>
                  </a:lnTo>
                  <a:lnTo>
                    <a:pt x="679" y="42"/>
                  </a:lnTo>
                  <a:lnTo>
                    <a:pt x="679" y="45"/>
                  </a:lnTo>
                  <a:lnTo>
                    <a:pt x="678" y="48"/>
                  </a:lnTo>
                  <a:lnTo>
                    <a:pt x="678" y="48"/>
                  </a:lnTo>
                  <a:lnTo>
                    <a:pt x="669" y="55"/>
                  </a:lnTo>
                  <a:lnTo>
                    <a:pt x="665" y="61"/>
                  </a:lnTo>
                  <a:lnTo>
                    <a:pt x="665" y="61"/>
                  </a:lnTo>
                  <a:lnTo>
                    <a:pt x="584" y="67"/>
                  </a:lnTo>
                  <a:lnTo>
                    <a:pt x="525" y="72"/>
                  </a:lnTo>
                  <a:lnTo>
                    <a:pt x="489" y="76"/>
                  </a:lnTo>
                  <a:lnTo>
                    <a:pt x="489" y="76"/>
                  </a:lnTo>
                  <a:lnTo>
                    <a:pt x="482" y="78"/>
                  </a:lnTo>
                  <a:lnTo>
                    <a:pt x="473" y="83"/>
                  </a:lnTo>
                  <a:lnTo>
                    <a:pt x="455" y="97"/>
                  </a:lnTo>
                  <a:lnTo>
                    <a:pt x="425" y="120"/>
                  </a:lnTo>
                  <a:lnTo>
                    <a:pt x="425" y="120"/>
                  </a:lnTo>
                  <a:lnTo>
                    <a:pt x="403" y="141"/>
                  </a:lnTo>
                  <a:lnTo>
                    <a:pt x="368" y="179"/>
                  </a:lnTo>
                  <a:lnTo>
                    <a:pt x="318" y="233"/>
                  </a:lnTo>
                  <a:lnTo>
                    <a:pt x="318" y="233"/>
                  </a:lnTo>
                  <a:close/>
                  <a:moveTo>
                    <a:pt x="461" y="104"/>
                  </a:moveTo>
                  <a:lnTo>
                    <a:pt x="461" y="104"/>
                  </a:lnTo>
                  <a:lnTo>
                    <a:pt x="476" y="99"/>
                  </a:lnTo>
                  <a:lnTo>
                    <a:pt x="492" y="94"/>
                  </a:lnTo>
                  <a:lnTo>
                    <a:pt x="510" y="92"/>
                  </a:lnTo>
                  <a:lnTo>
                    <a:pt x="510" y="92"/>
                  </a:lnTo>
                  <a:lnTo>
                    <a:pt x="555" y="89"/>
                  </a:lnTo>
                  <a:lnTo>
                    <a:pt x="629" y="88"/>
                  </a:lnTo>
                  <a:lnTo>
                    <a:pt x="698" y="88"/>
                  </a:lnTo>
                  <a:lnTo>
                    <a:pt x="732" y="89"/>
                  </a:lnTo>
                  <a:lnTo>
                    <a:pt x="732" y="89"/>
                  </a:lnTo>
                  <a:lnTo>
                    <a:pt x="732" y="91"/>
                  </a:lnTo>
                  <a:lnTo>
                    <a:pt x="731" y="94"/>
                  </a:lnTo>
                  <a:lnTo>
                    <a:pt x="727" y="109"/>
                  </a:lnTo>
                  <a:lnTo>
                    <a:pt x="710" y="151"/>
                  </a:lnTo>
                  <a:lnTo>
                    <a:pt x="692" y="192"/>
                  </a:lnTo>
                  <a:lnTo>
                    <a:pt x="684" y="206"/>
                  </a:lnTo>
                  <a:lnTo>
                    <a:pt x="680" y="213"/>
                  </a:lnTo>
                  <a:lnTo>
                    <a:pt x="680" y="213"/>
                  </a:lnTo>
                  <a:lnTo>
                    <a:pt x="674" y="213"/>
                  </a:lnTo>
                  <a:lnTo>
                    <a:pt x="662" y="214"/>
                  </a:lnTo>
                  <a:lnTo>
                    <a:pt x="628" y="213"/>
                  </a:lnTo>
                  <a:lnTo>
                    <a:pt x="595" y="212"/>
                  </a:lnTo>
                  <a:lnTo>
                    <a:pt x="580" y="209"/>
                  </a:lnTo>
                  <a:lnTo>
                    <a:pt x="580" y="209"/>
                  </a:lnTo>
                  <a:lnTo>
                    <a:pt x="579" y="207"/>
                  </a:lnTo>
                  <a:lnTo>
                    <a:pt x="578" y="203"/>
                  </a:lnTo>
                  <a:lnTo>
                    <a:pt x="575" y="200"/>
                  </a:lnTo>
                  <a:lnTo>
                    <a:pt x="575" y="200"/>
                  </a:lnTo>
                  <a:lnTo>
                    <a:pt x="570" y="197"/>
                  </a:lnTo>
                  <a:lnTo>
                    <a:pt x="564" y="197"/>
                  </a:lnTo>
                  <a:lnTo>
                    <a:pt x="547" y="197"/>
                  </a:lnTo>
                  <a:lnTo>
                    <a:pt x="530" y="198"/>
                  </a:lnTo>
                  <a:lnTo>
                    <a:pt x="520" y="200"/>
                  </a:lnTo>
                  <a:lnTo>
                    <a:pt x="520" y="200"/>
                  </a:lnTo>
                  <a:lnTo>
                    <a:pt x="517" y="202"/>
                  </a:lnTo>
                  <a:lnTo>
                    <a:pt x="514" y="205"/>
                  </a:lnTo>
                  <a:lnTo>
                    <a:pt x="510" y="209"/>
                  </a:lnTo>
                  <a:lnTo>
                    <a:pt x="346" y="223"/>
                  </a:lnTo>
                  <a:lnTo>
                    <a:pt x="461" y="104"/>
                  </a:lnTo>
                  <a:close/>
                  <a:moveTo>
                    <a:pt x="93" y="312"/>
                  </a:moveTo>
                  <a:lnTo>
                    <a:pt x="80" y="370"/>
                  </a:lnTo>
                  <a:lnTo>
                    <a:pt x="26" y="366"/>
                  </a:lnTo>
                  <a:lnTo>
                    <a:pt x="26" y="366"/>
                  </a:lnTo>
                  <a:lnTo>
                    <a:pt x="27" y="349"/>
                  </a:lnTo>
                  <a:lnTo>
                    <a:pt x="28" y="337"/>
                  </a:lnTo>
                  <a:lnTo>
                    <a:pt x="28" y="328"/>
                  </a:lnTo>
                  <a:lnTo>
                    <a:pt x="28" y="328"/>
                  </a:lnTo>
                  <a:lnTo>
                    <a:pt x="39" y="303"/>
                  </a:lnTo>
                  <a:lnTo>
                    <a:pt x="91" y="305"/>
                  </a:lnTo>
                  <a:lnTo>
                    <a:pt x="93" y="312"/>
                  </a:lnTo>
                  <a:close/>
                  <a:moveTo>
                    <a:pt x="294" y="312"/>
                  </a:moveTo>
                  <a:lnTo>
                    <a:pt x="294" y="312"/>
                  </a:lnTo>
                  <a:lnTo>
                    <a:pt x="299" y="312"/>
                  </a:lnTo>
                  <a:lnTo>
                    <a:pt x="314" y="312"/>
                  </a:lnTo>
                  <a:lnTo>
                    <a:pt x="358" y="315"/>
                  </a:lnTo>
                  <a:lnTo>
                    <a:pt x="428" y="321"/>
                  </a:lnTo>
                  <a:lnTo>
                    <a:pt x="428" y="321"/>
                  </a:lnTo>
                  <a:lnTo>
                    <a:pt x="437" y="321"/>
                  </a:lnTo>
                  <a:lnTo>
                    <a:pt x="437" y="321"/>
                  </a:lnTo>
                  <a:lnTo>
                    <a:pt x="440" y="323"/>
                  </a:lnTo>
                  <a:lnTo>
                    <a:pt x="440" y="323"/>
                  </a:lnTo>
                  <a:lnTo>
                    <a:pt x="441" y="325"/>
                  </a:lnTo>
                  <a:lnTo>
                    <a:pt x="443" y="327"/>
                  </a:lnTo>
                  <a:lnTo>
                    <a:pt x="444" y="334"/>
                  </a:lnTo>
                  <a:lnTo>
                    <a:pt x="445" y="357"/>
                  </a:lnTo>
                  <a:lnTo>
                    <a:pt x="446" y="390"/>
                  </a:lnTo>
                  <a:lnTo>
                    <a:pt x="446" y="390"/>
                  </a:lnTo>
                  <a:lnTo>
                    <a:pt x="439" y="392"/>
                  </a:lnTo>
                  <a:lnTo>
                    <a:pt x="425" y="393"/>
                  </a:lnTo>
                  <a:lnTo>
                    <a:pt x="405" y="396"/>
                  </a:lnTo>
                  <a:lnTo>
                    <a:pt x="276" y="387"/>
                  </a:lnTo>
                  <a:lnTo>
                    <a:pt x="276" y="387"/>
                  </a:lnTo>
                  <a:lnTo>
                    <a:pt x="294" y="312"/>
                  </a:lnTo>
                  <a:lnTo>
                    <a:pt x="294" y="312"/>
                  </a:lnTo>
                  <a:close/>
                  <a:moveTo>
                    <a:pt x="775" y="102"/>
                  </a:moveTo>
                  <a:lnTo>
                    <a:pt x="845" y="97"/>
                  </a:lnTo>
                  <a:lnTo>
                    <a:pt x="847" y="107"/>
                  </a:lnTo>
                  <a:lnTo>
                    <a:pt x="847" y="107"/>
                  </a:lnTo>
                  <a:lnTo>
                    <a:pt x="853" y="121"/>
                  </a:lnTo>
                  <a:lnTo>
                    <a:pt x="861" y="143"/>
                  </a:lnTo>
                  <a:lnTo>
                    <a:pt x="861" y="143"/>
                  </a:lnTo>
                  <a:lnTo>
                    <a:pt x="862" y="159"/>
                  </a:lnTo>
                  <a:lnTo>
                    <a:pt x="862" y="183"/>
                  </a:lnTo>
                  <a:lnTo>
                    <a:pt x="863" y="216"/>
                  </a:lnTo>
                  <a:lnTo>
                    <a:pt x="726" y="230"/>
                  </a:lnTo>
                  <a:lnTo>
                    <a:pt x="775" y="102"/>
                  </a:lnTo>
                  <a:close/>
                  <a:moveTo>
                    <a:pt x="880" y="102"/>
                  </a:moveTo>
                  <a:lnTo>
                    <a:pt x="880" y="97"/>
                  </a:lnTo>
                  <a:lnTo>
                    <a:pt x="978" y="99"/>
                  </a:lnTo>
                  <a:lnTo>
                    <a:pt x="978" y="99"/>
                  </a:lnTo>
                  <a:lnTo>
                    <a:pt x="985" y="103"/>
                  </a:lnTo>
                  <a:lnTo>
                    <a:pt x="991" y="108"/>
                  </a:lnTo>
                  <a:lnTo>
                    <a:pt x="997" y="115"/>
                  </a:lnTo>
                  <a:lnTo>
                    <a:pt x="997" y="115"/>
                  </a:lnTo>
                  <a:lnTo>
                    <a:pt x="1000" y="121"/>
                  </a:lnTo>
                  <a:lnTo>
                    <a:pt x="1005" y="132"/>
                  </a:lnTo>
                  <a:lnTo>
                    <a:pt x="1016" y="163"/>
                  </a:lnTo>
                  <a:lnTo>
                    <a:pt x="1030" y="202"/>
                  </a:lnTo>
                  <a:lnTo>
                    <a:pt x="899" y="213"/>
                  </a:lnTo>
                  <a:lnTo>
                    <a:pt x="899" y="202"/>
                  </a:lnTo>
                  <a:lnTo>
                    <a:pt x="899" y="181"/>
                  </a:lnTo>
                  <a:lnTo>
                    <a:pt x="880" y="10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98ADA653-6481-4D32-A935-DBB0E487A7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6774" y="4149245"/>
              <a:ext cx="870972" cy="1831099"/>
            </a:xfrm>
            <a:custGeom>
              <a:avLst/>
              <a:gdLst>
                <a:gd name="T0" fmla="*/ 201 w 762"/>
                <a:gd name="T1" fmla="*/ 40 h 1602"/>
                <a:gd name="T2" fmla="*/ 118 w 762"/>
                <a:gd name="T3" fmla="*/ 58 h 1602"/>
                <a:gd name="T4" fmla="*/ 92 w 762"/>
                <a:gd name="T5" fmla="*/ 110 h 1602"/>
                <a:gd name="T6" fmla="*/ 111 w 762"/>
                <a:gd name="T7" fmla="*/ 168 h 1602"/>
                <a:gd name="T8" fmla="*/ 111 w 762"/>
                <a:gd name="T9" fmla="*/ 193 h 1602"/>
                <a:gd name="T10" fmla="*/ 119 w 762"/>
                <a:gd name="T11" fmla="*/ 212 h 1602"/>
                <a:gd name="T12" fmla="*/ 113 w 762"/>
                <a:gd name="T13" fmla="*/ 237 h 1602"/>
                <a:gd name="T14" fmla="*/ 85 w 762"/>
                <a:gd name="T15" fmla="*/ 280 h 1602"/>
                <a:gd name="T16" fmla="*/ 38 w 762"/>
                <a:gd name="T17" fmla="*/ 344 h 1602"/>
                <a:gd name="T18" fmla="*/ 0 w 762"/>
                <a:gd name="T19" fmla="*/ 467 h 1602"/>
                <a:gd name="T20" fmla="*/ 55 w 762"/>
                <a:gd name="T21" fmla="*/ 663 h 1602"/>
                <a:gd name="T22" fmla="*/ 68 w 762"/>
                <a:gd name="T23" fmla="*/ 741 h 1602"/>
                <a:gd name="T24" fmla="*/ 104 w 762"/>
                <a:gd name="T25" fmla="*/ 822 h 1602"/>
                <a:gd name="T26" fmla="*/ 119 w 762"/>
                <a:gd name="T27" fmla="*/ 996 h 1602"/>
                <a:gd name="T28" fmla="*/ 147 w 762"/>
                <a:gd name="T29" fmla="*/ 1282 h 1602"/>
                <a:gd name="T30" fmla="*/ 143 w 762"/>
                <a:gd name="T31" fmla="*/ 1365 h 1602"/>
                <a:gd name="T32" fmla="*/ 188 w 762"/>
                <a:gd name="T33" fmla="*/ 1551 h 1602"/>
                <a:gd name="T34" fmla="*/ 201 w 762"/>
                <a:gd name="T35" fmla="*/ 1583 h 1602"/>
                <a:gd name="T36" fmla="*/ 337 w 762"/>
                <a:gd name="T37" fmla="*/ 1602 h 1602"/>
                <a:gd name="T38" fmla="*/ 399 w 762"/>
                <a:gd name="T39" fmla="*/ 1592 h 1602"/>
                <a:gd name="T40" fmla="*/ 451 w 762"/>
                <a:gd name="T41" fmla="*/ 1583 h 1602"/>
                <a:gd name="T42" fmla="*/ 512 w 762"/>
                <a:gd name="T43" fmla="*/ 1557 h 1602"/>
                <a:gd name="T44" fmla="*/ 514 w 762"/>
                <a:gd name="T45" fmla="*/ 1538 h 1602"/>
                <a:gd name="T46" fmla="*/ 462 w 762"/>
                <a:gd name="T47" fmla="*/ 1528 h 1602"/>
                <a:gd name="T48" fmla="*/ 421 w 762"/>
                <a:gd name="T49" fmla="*/ 1494 h 1602"/>
                <a:gd name="T50" fmla="*/ 407 w 762"/>
                <a:gd name="T51" fmla="*/ 1411 h 1602"/>
                <a:gd name="T52" fmla="*/ 434 w 762"/>
                <a:gd name="T53" fmla="*/ 1294 h 1602"/>
                <a:gd name="T54" fmla="*/ 470 w 762"/>
                <a:gd name="T55" fmla="*/ 1165 h 1602"/>
                <a:gd name="T56" fmla="*/ 470 w 762"/>
                <a:gd name="T57" fmla="*/ 1115 h 1602"/>
                <a:gd name="T58" fmla="*/ 455 w 762"/>
                <a:gd name="T59" fmla="*/ 714 h 1602"/>
                <a:gd name="T60" fmla="*/ 442 w 762"/>
                <a:gd name="T61" fmla="*/ 659 h 1602"/>
                <a:gd name="T62" fmla="*/ 490 w 762"/>
                <a:gd name="T63" fmla="*/ 380 h 1602"/>
                <a:gd name="T64" fmla="*/ 570 w 762"/>
                <a:gd name="T65" fmla="*/ 338 h 1602"/>
                <a:gd name="T66" fmla="*/ 629 w 762"/>
                <a:gd name="T67" fmla="*/ 266 h 1602"/>
                <a:gd name="T68" fmla="*/ 686 w 762"/>
                <a:gd name="T69" fmla="*/ 164 h 1602"/>
                <a:gd name="T70" fmla="*/ 741 w 762"/>
                <a:gd name="T71" fmla="*/ 96 h 1602"/>
                <a:gd name="T72" fmla="*/ 756 w 762"/>
                <a:gd name="T73" fmla="*/ 71 h 1602"/>
                <a:gd name="T74" fmla="*/ 747 w 762"/>
                <a:gd name="T75" fmla="*/ 39 h 1602"/>
                <a:gd name="T76" fmla="*/ 726 w 762"/>
                <a:gd name="T77" fmla="*/ 36 h 1602"/>
                <a:gd name="T78" fmla="*/ 731 w 762"/>
                <a:gd name="T79" fmla="*/ 2 h 1602"/>
                <a:gd name="T80" fmla="*/ 701 w 762"/>
                <a:gd name="T81" fmla="*/ 14 h 1602"/>
                <a:gd name="T82" fmla="*/ 689 w 762"/>
                <a:gd name="T83" fmla="*/ 6 h 1602"/>
                <a:gd name="T84" fmla="*/ 668 w 762"/>
                <a:gd name="T85" fmla="*/ 50 h 1602"/>
                <a:gd name="T86" fmla="*/ 629 w 762"/>
                <a:gd name="T87" fmla="*/ 55 h 1602"/>
                <a:gd name="T88" fmla="*/ 627 w 762"/>
                <a:gd name="T89" fmla="*/ 99 h 1602"/>
                <a:gd name="T90" fmla="*/ 628 w 762"/>
                <a:gd name="T91" fmla="*/ 140 h 1602"/>
                <a:gd name="T92" fmla="*/ 599 w 762"/>
                <a:gd name="T93" fmla="*/ 189 h 1602"/>
                <a:gd name="T94" fmla="*/ 462 w 762"/>
                <a:gd name="T95" fmla="*/ 258 h 1602"/>
                <a:gd name="T96" fmla="*/ 354 w 762"/>
                <a:gd name="T97" fmla="*/ 280 h 1602"/>
                <a:gd name="T98" fmla="*/ 279 w 762"/>
                <a:gd name="T99" fmla="*/ 272 h 1602"/>
                <a:gd name="T100" fmla="*/ 242 w 762"/>
                <a:gd name="T101" fmla="*/ 242 h 1602"/>
                <a:gd name="T102" fmla="*/ 273 w 762"/>
                <a:gd name="T103" fmla="*/ 218 h 1602"/>
                <a:gd name="T104" fmla="*/ 273 w 762"/>
                <a:gd name="T105" fmla="*/ 199 h 1602"/>
                <a:gd name="T106" fmla="*/ 288 w 762"/>
                <a:gd name="T107" fmla="*/ 158 h 1602"/>
                <a:gd name="T108" fmla="*/ 266 w 762"/>
                <a:gd name="T109" fmla="*/ 134 h 1602"/>
                <a:gd name="T110" fmla="*/ 255 w 762"/>
                <a:gd name="T111" fmla="*/ 54 h 1602"/>
                <a:gd name="T112" fmla="*/ 235 w 762"/>
                <a:gd name="T113" fmla="*/ 44 h 1602"/>
                <a:gd name="T114" fmla="*/ 290 w 762"/>
                <a:gd name="T115" fmla="*/ 1248 h 1602"/>
                <a:gd name="T116" fmla="*/ 309 w 762"/>
                <a:gd name="T117" fmla="*/ 1305 h 1602"/>
                <a:gd name="T118" fmla="*/ 288 w 762"/>
                <a:gd name="T119" fmla="*/ 1356 h 1602"/>
                <a:gd name="T120" fmla="*/ 284 w 762"/>
                <a:gd name="T121" fmla="*/ 1450 h 1602"/>
                <a:gd name="T122" fmla="*/ 263 w 762"/>
                <a:gd name="T123" fmla="*/ 1377 h 1602"/>
                <a:gd name="T124" fmla="*/ 273 w 762"/>
                <a:gd name="T125" fmla="*/ 1222 h 1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2" h="1602">
                  <a:moveTo>
                    <a:pt x="235" y="44"/>
                  </a:moveTo>
                  <a:lnTo>
                    <a:pt x="235" y="44"/>
                  </a:lnTo>
                  <a:lnTo>
                    <a:pt x="221" y="37"/>
                  </a:lnTo>
                  <a:lnTo>
                    <a:pt x="215" y="36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01" y="40"/>
                  </a:lnTo>
                  <a:lnTo>
                    <a:pt x="190" y="40"/>
                  </a:lnTo>
                  <a:lnTo>
                    <a:pt x="176" y="41"/>
                  </a:lnTo>
                  <a:lnTo>
                    <a:pt x="160" y="42"/>
                  </a:lnTo>
                  <a:lnTo>
                    <a:pt x="142" y="46"/>
                  </a:lnTo>
                  <a:lnTo>
                    <a:pt x="134" y="49"/>
                  </a:lnTo>
                  <a:lnTo>
                    <a:pt x="126" y="52"/>
                  </a:lnTo>
                  <a:lnTo>
                    <a:pt x="118" y="58"/>
                  </a:lnTo>
                  <a:lnTo>
                    <a:pt x="112" y="64"/>
                  </a:lnTo>
                  <a:lnTo>
                    <a:pt x="106" y="70"/>
                  </a:lnTo>
                  <a:lnTo>
                    <a:pt x="101" y="79"/>
                  </a:lnTo>
                  <a:lnTo>
                    <a:pt x="101" y="79"/>
                  </a:lnTo>
                  <a:lnTo>
                    <a:pt x="97" y="89"/>
                  </a:lnTo>
                  <a:lnTo>
                    <a:pt x="94" y="100"/>
                  </a:lnTo>
                  <a:lnTo>
                    <a:pt x="92" y="110"/>
                  </a:lnTo>
                  <a:lnTo>
                    <a:pt x="92" y="120"/>
                  </a:lnTo>
                  <a:lnTo>
                    <a:pt x="92" y="137"/>
                  </a:lnTo>
                  <a:lnTo>
                    <a:pt x="93" y="144"/>
                  </a:lnTo>
                  <a:lnTo>
                    <a:pt x="101" y="163"/>
                  </a:lnTo>
                  <a:lnTo>
                    <a:pt x="101" y="163"/>
                  </a:lnTo>
                  <a:lnTo>
                    <a:pt x="107" y="164"/>
                  </a:lnTo>
                  <a:lnTo>
                    <a:pt x="111" y="168"/>
                  </a:lnTo>
                  <a:lnTo>
                    <a:pt x="111" y="169"/>
                  </a:lnTo>
                  <a:lnTo>
                    <a:pt x="109" y="172"/>
                  </a:lnTo>
                  <a:lnTo>
                    <a:pt x="109" y="172"/>
                  </a:lnTo>
                  <a:lnTo>
                    <a:pt x="109" y="174"/>
                  </a:lnTo>
                  <a:lnTo>
                    <a:pt x="108" y="178"/>
                  </a:lnTo>
                  <a:lnTo>
                    <a:pt x="109" y="186"/>
                  </a:lnTo>
                  <a:lnTo>
                    <a:pt x="111" y="193"/>
                  </a:lnTo>
                  <a:lnTo>
                    <a:pt x="111" y="197"/>
                  </a:lnTo>
                  <a:lnTo>
                    <a:pt x="109" y="199"/>
                  </a:lnTo>
                  <a:lnTo>
                    <a:pt x="109" y="199"/>
                  </a:lnTo>
                  <a:lnTo>
                    <a:pt x="109" y="201"/>
                  </a:lnTo>
                  <a:lnTo>
                    <a:pt x="111" y="203"/>
                  </a:lnTo>
                  <a:lnTo>
                    <a:pt x="114" y="207"/>
                  </a:lnTo>
                  <a:lnTo>
                    <a:pt x="119" y="212"/>
                  </a:lnTo>
                  <a:lnTo>
                    <a:pt x="119" y="214"/>
                  </a:lnTo>
                  <a:lnTo>
                    <a:pt x="119" y="217"/>
                  </a:lnTo>
                  <a:lnTo>
                    <a:pt x="119" y="217"/>
                  </a:lnTo>
                  <a:lnTo>
                    <a:pt x="117" y="220"/>
                  </a:lnTo>
                  <a:lnTo>
                    <a:pt x="116" y="223"/>
                  </a:lnTo>
                  <a:lnTo>
                    <a:pt x="114" y="231"/>
                  </a:lnTo>
                  <a:lnTo>
                    <a:pt x="113" y="237"/>
                  </a:lnTo>
                  <a:lnTo>
                    <a:pt x="109" y="245"/>
                  </a:lnTo>
                  <a:lnTo>
                    <a:pt x="109" y="245"/>
                  </a:lnTo>
                  <a:lnTo>
                    <a:pt x="106" y="252"/>
                  </a:lnTo>
                  <a:lnTo>
                    <a:pt x="103" y="261"/>
                  </a:lnTo>
                  <a:lnTo>
                    <a:pt x="101" y="271"/>
                  </a:lnTo>
                  <a:lnTo>
                    <a:pt x="101" y="271"/>
                  </a:lnTo>
                  <a:lnTo>
                    <a:pt x="85" y="280"/>
                  </a:lnTo>
                  <a:lnTo>
                    <a:pt x="55" y="299"/>
                  </a:lnTo>
                  <a:lnTo>
                    <a:pt x="55" y="299"/>
                  </a:lnTo>
                  <a:lnTo>
                    <a:pt x="49" y="304"/>
                  </a:lnTo>
                  <a:lnTo>
                    <a:pt x="45" y="311"/>
                  </a:lnTo>
                  <a:lnTo>
                    <a:pt x="42" y="320"/>
                  </a:lnTo>
                  <a:lnTo>
                    <a:pt x="40" y="329"/>
                  </a:lnTo>
                  <a:lnTo>
                    <a:pt x="38" y="344"/>
                  </a:lnTo>
                  <a:lnTo>
                    <a:pt x="38" y="353"/>
                  </a:lnTo>
                  <a:lnTo>
                    <a:pt x="38" y="353"/>
                  </a:lnTo>
                  <a:lnTo>
                    <a:pt x="23" y="400"/>
                  </a:lnTo>
                  <a:lnTo>
                    <a:pt x="11" y="436"/>
                  </a:lnTo>
                  <a:lnTo>
                    <a:pt x="1" y="462"/>
                  </a:lnTo>
                  <a:lnTo>
                    <a:pt x="1" y="462"/>
                  </a:lnTo>
                  <a:lnTo>
                    <a:pt x="0" y="467"/>
                  </a:lnTo>
                  <a:lnTo>
                    <a:pt x="0" y="476"/>
                  </a:lnTo>
                  <a:lnTo>
                    <a:pt x="3" y="488"/>
                  </a:lnTo>
                  <a:lnTo>
                    <a:pt x="5" y="501"/>
                  </a:lnTo>
                  <a:lnTo>
                    <a:pt x="15" y="533"/>
                  </a:lnTo>
                  <a:lnTo>
                    <a:pt x="26" y="569"/>
                  </a:lnTo>
                  <a:lnTo>
                    <a:pt x="48" y="636"/>
                  </a:lnTo>
                  <a:lnTo>
                    <a:pt x="55" y="663"/>
                  </a:lnTo>
                  <a:lnTo>
                    <a:pt x="59" y="678"/>
                  </a:lnTo>
                  <a:lnTo>
                    <a:pt x="59" y="678"/>
                  </a:lnTo>
                  <a:lnTo>
                    <a:pt x="60" y="697"/>
                  </a:lnTo>
                  <a:lnTo>
                    <a:pt x="62" y="717"/>
                  </a:lnTo>
                  <a:lnTo>
                    <a:pt x="64" y="732"/>
                  </a:lnTo>
                  <a:lnTo>
                    <a:pt x="67" y="738"/>
                  </a:lnTo>
                  <a:lnTo>
                    <a:pt x="68" y="741"/>
                  </a:lnTo>
                  <a:lnTo>
                    <a:pt x="68" y="741"/>
                  </a:lnTo>
                  <a:lnTo>
                    <a:pt x="77" y="754"/>
                  </a:lnTo>
                  <a:lnTo>
                    <a:pt x="88" y="777"/>
                  </a:lnTo>
                  <a:lnTo>
                    <a:pt x="99" y="803"/>
                  </a:lnTo>
                  <a:lnTo>
                    <a:pt x="103" y="815"/>
                  </a:lnTo>
                  <a:lnTo>
                    <a:pt x="104" y="822"/>
                  </a:lnTo>
                  <a:lnTo>
                    <a:pt x="104" y="822"/>
                  </a:lnTo>
                  <a:lnTo>
                    <a:pt x="108" y="911"/>
                  </a:lnTo>
                  <a:lnTo>
                    <a:pt x="109" y="963"/>
                  </a:lnTo>
                  <a:lnTo>
                    <a:pt x="109" y="987"/>
                  </a:lnTo>
                  <a:lnTo>
                    <a:pt x="109" y="987"/>
                  </a:lnTo>
                  <a:lnTo>
                    <a:pt x="111" y="988"/>
                  </a:lnTo>
                  <a:lnTo>
                    <a:pt x="114" y="992"/>
                  </a:lnTo>
                  <a:lnTo>
                    <a:pt x="119" y="996"/>
                  </a:lnTo>
                  <a:lnTo>
                    <a:pt x="119" y="996"/>
                  </a:lnTo>
                  <a:lnTo>
                    <a:pt x="128" y="1032"/>
                  </a:lnTo>
                  <a:lnTo>
                    <a:pt x="133" y="1060"/>
                  </a:lnTo>
                  <a:lnTo>
                    <a:pt x="137" y="1077"/>
                  </a:lnTo>
                  <a:lnTo>
                    <a:pt x="137" y="1077"/>
                  </a:lnTo>
                  <a:lnTo>
                    <a:pt x="143" y="1202"/>
                  </a:lnTo>
                  <a:lnTo>
                    <a:pt x="147" y="1282"/>
                  </a:lnTo>
                  <a:lnTo>
                    <a:pt x="147" y="1310"/>
                  </a:lnTo>
                  <a:lnTo>
                    <a:pt x="147" y="1317"/>
                  </a:lnTo>
                  <a:lnTo>
                    <a:pt x="146" y="1321"/>
                  </a:lnTo>
                  <a:lnTo>
                    <a:pt x="146" y="1321"/>
                  </a:lnTo>
                  <a:lnTo>
                    <a:pt x="144" y="1326"/>
                  </a:lnTo>
                  <a:lnTo>
                    <a:pt x="144" y="1336"/>
                  </a:lnTo>
                  <a:lnTo>
                    <a:pt x="143" y="1365"/>
                  </a:lnTo>
                  <a:lnTo>
                    <a:pt x="144" y="1394"/>
                  </a:lnTo>
                  <a:lnTo>
                    <a:pt x="146" y="1411"/>
                  </a:lnTo>
                  <a:lnTo>
                    <a:pt x="146" y="1411"/>
                  </a:lnTo>
                  <a:lnTo>
                    <a:pt x="173" y="1538"/>
                  </a:lnTo>
                  <a:lnTo>
                    <a:pt x="191" y="1547"/>
                  </a:lnTo>
                  <a:lnTo>
                    <a:pt x="191" y="1547"/>
                  </a:lnTo>
                  <a:lnTo>
                    <a:pt x="188" y="1551"/>
                  </a:lnTo>
                  <a:lnTo>
                    <a:pt x="186" y="1554"/>
                  </a:lnTo>
                  <a:lnTo>
                    <a:pt x="183" y="1558"/>
                  </a:lnTo>
                  <a:lnTo>
                    <a:pt x="183" y="1563"/>
                  </a:lnTo>
                  <a:lnTo>
                    <a:pt x="185" y="1570"/>
                  </a:lnTo>
                  <a:lnTo>
                    <a:pt x="191" y="1577"/>
                  </a:lnTo>
                  <a:lnTo>
                    <a:pt x="201" y="1583"/>
                  </a:lnTo>
                  <a:lnTo>
                    <a:pt x="201" y="1583"/>
                  </a:lnTo>
                  <a:lnTo>
                    <a:pt x="207" y="1587"/>
                  </a:lnTo>
                  <a:lnTo>
                    <a:pt x="215" y="1590"/>
                  </a:lnTo>
                  <a:lnTo>
                    <a:pt x="234" y="1595"/>
                  </a:lnTo>
                  <a:lnTo>
                    <a:pt x="255" y="1598"/>
                  </a:lnTo>
                  <a:lnTo>
                    <a:pt x="276" y="1601"/>
                  </a:lnTo>
                  <a:lnTo>
                    <a:pt x="315" y="1602"/>
                  </a:lnTo>
                  <a:lnTo>
                    <a:pt x="337" y="1602"/>
                  </a:lnTo>
                  <a:lnTo>
                    <a:pt x="337" y="1602"/>
                  </a:lnTo>
                  <a:lnTo>
                    <a:pt x="373" y="1598"/>
                  </a:lnTo>
                  <a:lnTo>
                    <a:pt x="392" y="1596"/>
                  </a:lnTo>
                  <a:lnTo>
                    <a:pt x="398" y="1595"/>
                  </a:lnTo>
                  <a:lnTo>
                    <a:pt x="399" y="1593"/>
                  </a:lnTo>
                  <a:lnTo>
                    <a:pt x="399" y="1592"/>
                  </a:lnTo>
                  <a:lnTo>
                    <a:pt x="399" y="1592"/>
                  </a:lnTo>
                  <a:lnTo>
                    <a:pt x="398" y="1587"/>
                  </a:lnTo>
                  <a:lnTo>
                    <a:pt x="398" y="1585"/>
                  </a:lnTo>
                  <a:lnTo>
                    <a:pt x="399" y="1583"/>
                  </a:lnTo>
                  <a:lnTo>
                    <a:pt x="399" y="1583"/>
                  </a:lnTo>
                  <a:lnTo>
                    <a:pt x="412" y="1585"/>
                  </a:lnTo>
                  <a:lnTo>
                    <a:pt x="436" y="1585"/>
                  </a:lnTo>
                  <a:lnTo>
                    <a:pt x="451" y="1583"/>
                  </a:lnTo>
                  <a:lnTo>
                    <a:pt x="465" y="1582"/>
                  </a:lnTo>
                  <a:lnTo>
                    <a:pt x="478" y="1580"/>
                  </a:lnTo>
                  <a:lnTo>
                    <a:pt x="490" y="1575"/>
                  </a:lnTo>
                  <a:lnTo>
                    <a:pt x="490" y="1575"/>
                  </a:lnTo>
                  <a:lnTo>
                    <a:pt x="500" y="1568"/>
                  </a:lnTo>
                  <a:lnTo>
                    <a:pt x="506" y="1562"/>
                  </a:lnTo>
                  <a:lnTo>
                    <a:pt x="512" y="1557"/>
                  </a:lnTo>
                  <a:lnTo>
                    <a:pt x="515" y="1551"/>
                  </a:lnTo>
                  <a:lnTo>
                    <a:pt x="517" y="1546"/>
                  </a:lnTo>
                  <a:lnTo>
                    <a:pt x="519" y="1542"/>
                  </a:lnTo>
                  <a:lnTo>
                    <a:pt x="519" y="1539"/>
                  </a:lnTo>
                  <a:lnTo>
                    <a:pt x="517" y="1538"/>
                  </a:lnTo>
                  <a:lnTo>
                    <a:pt x="517" y="1538"/>
                  </a:lnTo>
                  <a:lnTo>
                    <a:pt x="514" y="1538"/>
                  </a:lnTo>
                  <a:lnTo>
                    <a:pt x="506" y="1536"/>
                  </a:lnTo>
                  <a:lnTo>
                    <a:pt x="496" y="1533"/>
                  </a:lnTo>
                  <a:lnTo>
                    <a:pt x="481" y="1529"/>
                  </a:lnTo>
                  <a:lnTo>
                    <a:pt x="481" y="1529"/>
                  </a:lnTo>
                  <a:lnTo>
                    <a:pt x="473" y="1528"/>
                  </a:lnTo>
                  <a:lnTo>
                    <a:pt x="468" y="1528"/>
                  </a:lnTo>
                  <a:lnTo>
                    <a:pt x="462" y="1528"/>
                  </a:lnTo>
                  <a:lnTo>
                    <a:pt x="460" y="1528"/>
                  </a:lnTo>
                  <a:lnTo>
                    <a:pt x="456" y="1527"/>
                  </a:lnTo>
                  <a:lnTo>
                    <a:pt x="445" y="1521"/>
                  </a:lnTo>
                  <a:lnTo>
                    <a:pt x="445" y="1521"/>
                  </a:lnTo>
                  <a:lnTo>
                    <a:pt x="438" y="1514"/>
                  </a:lnTo>
                  <a:lnTo>
                    <a:pt x="432" y="1508"/>
                  </a:lnTo>
                  <a:lnTo>
                    <a:pt x="421" y="1494"/>
                  </a:lnTo>
                  <a:lnTo>
                    <a:pt x="416" y="1487"/>
                  </a:lnTo>
                  <a:lnTo>
                    <a:pt x="413" y="1479"/>
                  </a:lnTo>
                  <a:lnTo>
                    <a:pt x="411" y="1473"/>
                  </a:lnTo>
                  <a:lnTo>
                    <a:pt x="409" y="1467"/>
                  </a:lnTo>
                  <a:lnTo>
                    <a:pt x="409" y="1467"/>
                  </a:lnTo>
                  <a:lnTo>
                    <a:pt x="407" y="1444"/>
                  </a:lnTo>
                  <a:lnTo>
                    <a:pt x="407" y="1411"/>
                  </a:lnTo>
                  <a:lnTo>
                    <a:pt x="407" y="1379"/>
                  </a:lnTo>
                  <a:lnTo>
                    <a:pt x="408" y="1366"/>
                  </a:lnTo>
                  <a:lnTo>
                    <a:pt x="409" y="1357"/>
                  </a:lnTo>
                  <a:lnTo>
                    <a:pt x="409" y="1357"/>
                  </a:lnTo>
                  <a:lnTo>
                    <a:pt x="414" y="1340"/>
                  </a:lnTo>
                  <a:lnTo>
                    <a:pt x="424" y="1317"/>
                  </a:lnTo>
                  <a:lnTo>
                    <a:pt x="434" y="1294"/>
                  </a:lnTo>
                  <a:lnTo>
                    <a:pt x="445" y="1276"/>
                  </a:lnTo>
                  <a:lnTo>
                    <a:pt x="445" y="1276"/>
                  </a:lnTo>
                  <a:lnTo>
                    <a:pt x="450" y="1264"/>
                  </a:lnTo>
                  <a:lnTo>
                    <a:pt x="455" y="1244"/>
                  </a:lnTo>
                  <a:lnTo>
                    <a:pt x="461" y="1219"/>
                  </a:lnTo>
                  <a:lnTo>
                    <a:pt x="466" y="1192"/>
                  </a:lnTo>
                  <a:lnTo>
                    <a:pt x="470" y="1165"/>
                  </a:lnTo>
                  <a:lnTo>
                    <a:pt x="472" y="1143"/>
                  </a:lnTo>
                  <a:lnTo>
                    <a:pt x="473" y="1127"/>
                  </a:lnTo>
                  <a:lnTo>
                    <a:pt x="473" y="1124"/>
                  </a:lnTo>
                  <a:lnTo>
                    <a:pt x="472" y="1122"/>
                  </a:lnTo>
                  <a:lnTo>
                    <a:pt x="472" y="1122"/>
                  </a:lnTo>
                  <a:lnTo>
                    <a:pt x="471" y="1120"/>
                  </a:lnTo>
                  <a:lnTo>
                    <a:pt x="470" y="1115"/>
                  </a:lnTo>
                  <a:lnTo>
                    <a:pt x="467" y="1096"/>
                  </a:lnTo>
                  <a:lnTo>
                    <a:pt x="461" y="1037"/>
                  </a:lnTo>
                  <a:lnTo>
                    <a:pt x="455" y="950"/>
                  </a:lnTo>
                  <a:lnTo>
                    <a:pt x="445" y="742"/>
                  </a:lnTo>
                  <a:lnTo>
                    <a:pt x="445" y="742"/>
                  </a:lnTo>
                  <a:lnTo>
                    <a:pt x="455" y="714"/>
                  </a:lnTo>
                  <a:lnTo>
                    <a:pt x="455" y="714"/>
                  </a:lnTo>
                  <a:lnTo>
                    <a:pt x="455" y="711"/>
                  </a:lnTo>
                  <a:lnTo>
                    <a:pt x="455" y="704"/>
                  </a:lnTo>
                  <a:lnTo>
                    <a:pt x="453" y="693"/>
                  </a:lnTo>
                  <a:lnTo>
                    <a:pt x="450" y="680"/>
                  </a:lnTo>
                  <a:lnTo>
                    <a:pt x="445" y="669"/>
                  </a:lnTo>
                  <a:lnTo>
                    <a:pt x="445" y="669"/>
                  </a:lnTo>
                  <a:lnTo>
                    <a:pt x="442" y="659"/>
                  </a:lnTo>
                  <a:lnTo>
                    <a:pt x="437" y="639"/>
                  </a:lnTo>
                  <a:lnTo>
                    <a:pt x="424" y="584"/>
                  </a:lnTo>
                  <a:lnTo>
                    <a:pt x="409" y="507"/>
                  </a:lnTo>
                  <a:lnTo>
                    <a:pt x="399" y="425"/>
                  </a:lnTo>
                  <a:lnTo>
                    <a:pt x="399" y="425"/>
                  </a:lnTo>
                  <a:lnTo>
                    <a:pt x="442" y="404"/>
                  </a:lnTo>
                  <a:lnTo>
                    <a:pt x="490" y="380"/>
                  </a:lnTo>
                  <a:lnTo>
                    <a:pt x="490" y="380"/>
                  </a:lnTo>
                  <a:lnTo>
                    <a:pt x="512" y="366"/>
                  </a:lnTo>
                  <a:lnTo>
                    <a:pt x="525" y="359"/>
                  </a:lnTo>
                  <a:lnTo>
                    <a:pt x="536" y="353"/>
                  </a:lnTo>
                  <a:lnTo>
                    <a:pt x="536" y="353"/>
                  </a:lnTo>
                  <a:lnTo>
                    <a:pt x="550" y="346"/>
                  </a:lnTo>
                  <a:lnTo>
                    <a:pt x="570" y="338"/>
                  </a:lnTo>
                  <a:lnTo>
                    <a:pt x="579" y="333"/>
                  </a:lnTo>
                  <a:lnTo>
                    <a:pt x="588" y="328"/>
                  </a:lnTo>
                  <a:lnTo>
                    <a:pt x="595" y="321"/>
                  </a:lnTo>
                  <a:lnTo>
                    <a:pt x="599" y="316"/>
                  </a:lnTo>
                  <a:lnTo>
                    <a:pt x="599" y="316"/>
                  </a:lnTo>
                  <a:lnTo>
                    <a:pt x="610" y="297"/>
                  </a:lnTo>
                  <a:lnTo>
                    <a:pt x="629" y="266"/>
                  </a:lnTo>
                  <a:lnTo>
                    <a:pt x="653" y="226"/>
                  </a:lnTo>
                  <a:lnTo>
                    <a:pt x="653" y="226"/>
                  </a:lnTo>
                  <a:lnTo>
                    <a:pt x="660" y="206"/>
                  </a:lnTo>
                  <a:lnTo>
                    <a:pt x="667" y="189"/>
                  </a:lnTo>
                  <a:lnTo>
                    <a:pt x="672" y="181"/>
                  </a:lnTo>
                  <a:lnTo>
                    <a:pt x="672" y="181"/>
                  </a:lnTo>
                  <a:lnTo>
                    <a:pt x="686" y="164"/>
                  </a:lnTo>
                  <a:lnTo>
                    <a:pt x="698" y="144"/>
                  </a:lnTo>
                  <a:lnTo>
                    <a:pt x="698" y="144"/>
                  </a:lnTo>
                  <a:lnTo>
                    <a:pt x="707" y="130"/>
                  </a:lnTo>
                  <a:lnTo>
                    <a:pt x="712" y="123"/>
                  </a:lnTo>
                  <a:lnTo>
                    <a:pt x="717" y="118"/>
                  </a:lnTo>
                  <a:lnTo>
                    <a:pt x="717" y="118"/>
                  </a:lnTo>
                  <a:lnTo>
                    <a:pt x="741" y="96"/>
                  </a:lnTo>
                  <a:lnTo>
                    <a:pt x="756" y="83"/>
                  </a:lnTo>
                  <a:lnTo>
                    <a:pt x="760" y="76"/>
                  </a:lnTo>
                  <a:lnTo>
                    <a:pt x="762" y="73"/>
                  </a:lnTo>
                  <a:lnTo>
                    <a:pt x="762" y="73"/>
                  </a:lnTo>
                  <a:lnTo>
                    <a:pt x="762" y="71"/>
                  </a:lnTo>
                  <a:lnTo>
                    <a:pt x="761" y="70"/>
                  </a:lnTo>
                  <a:lnTo>
                    <a:pt x="756" y="71"/>
                  </a:lnTo>
                  <a:lnTo>
                    <a:pt x="740" y="78"/>
                  </a:lnTo>
                  <a:lnTo>
                    <a:pt x="717" y="90"/>
                  </a:lnTo>
                  <a:lnTo>
                    <a:pt x="717" y="90"/>
                  </a:lnTo>
                  <a:lnTo>
                    <a:pt x="730" y="69"/>
                  </a:lnTo>
                  <a:lnTo>
                    <a:pt x="745" y="45"/>
                  </a:lnTo>
                  <a:lnTo>
                    <a:pt x="745" y="45"/>
                  </a:lnTo>
                  <a:lnTo>
                    <a:pt x="747" y="39"/>
                  </a:lnTo>
                  <a:lnTo>
                    <a:pt x="751" y="30"/>
                  </a:lnTo>
                  <a:lnTo>
                    <a:pt x="753" y="21"/>
                  </a:lnTo>
                  <a:lnTo>
                    <a:pt x="753" y="19"/>
                  </a:lnTo>
                  <a:lnTo>
                    <a:pt x="753" y="17"/>
                  </a:lnTo>
                  <a:lnTo>
                    <a:pt x="753" y="17"/>
                  </a:lnTo>
                  <a:lnTo>
                    <a:pt x="726" y="36"/>
                  </a:lnTo>
                  <a:lnTo>
                    <a:pt x="726" y="36"/>
                  </a:lnTo>
                  <a:lnTo>
                    <a:pt x="733" y="17"/>
                  </a:lnTo>
                  <a:lnTo>
                    <a:pt x="737" y="5"/>
                  </a:lnTo>
                  <a:lnTo>
                    <a:pt x="737" y="1"/>
                  </a:lnTo>
                  <a:lnTo>
                    <a:pt x="736" y="0"/>
                  </a:lnTo>
                  <a:lnTo>
                    <a:pt x="735" y="0"/>
                  </a:lnTo>
                  <a:lnTo>
                    <a:pt x="735" y="0"/>
                  </a:lnTo>
                  <a:lnTo>
                    <a:pt x="731" y="2"/>
                  </a:lnTo>
                  <a:lnTo>
                    <a:pt x="724" y="7"/>
                  </a:lnTo>
                  <a:lnTo>
                    <a:pt x="709" y="24"/>
                  </a:lnTo>
                  <a:lnTo>
                    <a:pt x="689" y="45"/>
                  </a:lnTo>
                  <a:lnTo>
                    <a:pt x="689" y="45"/>
                  </a:lnTo>
                  <a:lnTo>
                    <a:pt x="693" y="37"/>
                  </a:lnTo>
                  <a:lnTo>
                    <a:pt x="698" y="22"/>
                  </a:lnTo>
                  <a:lnTo>
                    <a:pt x="701" y="14"/>
                  </a:lnTo>
                  <a:lnTo>
                    <a:pt x="702" y="6"/>
                  </a:lnTo>
                  <a:lnTo>
                    <a:pt x="702" y="1"/>
                  </a:lnTo>
                  <a:lnTo>
                    <a:pt x="701" y="0"/>
                  </a:lnTo>
                  <a:lnTo>
                    <a:pt x="698" y="0"/>
                  </a:lnTo>
                  <a:lnTo>
                    <a:pt x="698" y="0"/>
                  </a:lnTo>
                  <a:lnTo>
                    <a:pt x="694" y="2"/>
                  </a:lnTo>
                  <a:lnTo>
                    <a:pt x="689" y="6"/>
                  </a:lnTo>
                  <a:lnTo>
                    <a:pt x="684" y="12"/>
                  </a:lnTo>
                  <a:lnTo>
                    <a:pt x="681" y="19"/>
                  </a:lnTo>
                  <a:lnTo>
                    <a:pt x="674" y="31"/>
                  </a:lnTo>
                  <a:lnTo>
                    <a:pt x="672" y="36"/>
                  </a:lnTo>
                  <a:lnTo>
                    <a:pt x="672" y="36"/>
                  </a:lnTo>
                  <a:lnTo>
                    <a:pt x="671" y="40"/>
                  </a:lnTo>
                  <a:lnTo>
                    <a:pt x="668" y="50"/>
                  </a:lnTo>
                  <a:lnTo>
                    <a:pt x="663" y="64"/>
                  </a:lnTo>
                  <a:lnTo>
                    <a:pt x="644" y="45"/>
                  </a:lnTo>
                  <a:lnTo>
                    <a:pt x="644" y="45"/>
                  </a:lnTo>
                  <a:lnTo>
                    <a:pt x="643" y="45"/>
                  </a:lnTo>
                  <a:lnTo>
                    <a:pt x="640" y="45"/>
                  </a:lnTo>
                  <a:lnTo>
                    <a:pt x="635" y="49"/>
                  </a:lnTo>
                  <a:lnTo>
                    <a:pt x="629" y="55"/>
                  </a:lnTo>
                  <a:lnTo>
                    <a:pt x="628" y="59"/>
                  </a:lnTo>
                  <a:lnTo>
                    <a:pt x="627" y="64"/>
                  </a:lnTo>
                  <a:lnTo>
                    <a:pt x="627" y="64"/>
                  </a:lnTo>
                  <a:lnTo>
                    <a:pt x="625" y="73"/>
                  </a:lnTo>
                  <a:lnTo>
                    <a:pt x="627" y="81"/>
                  </a:lnTo>
                  <a:lnTo>
                    <a:pt x="628" y="90"/>
                  </a:lnTo>
                  <a:lnTo>
                    <a:pt x="627" y="99"/>
                  </a:lnTo>
                  <a:lnTo>
                    <a:pt x="627" y="99"/>
                  </a:lnTo>
                  <a:lnTo>
                    <a:pt x="624" y="109"/>
                  </a:lnTo>
                  <a:lnTo>
                    <a:pt x="624" y="120"/>
                  </a:lnTo>
                  <a:lnTo>
                    <a:pt x="625" y="129"/>
                  </a:lnTo>
                  <a:lnTo>
                    <a:pt x="627" y="135"/>
                  </a:lnTo>
                  <a:lnTo>
                    <a:pt x="627" y="135"/>
                  </a:lnTo>
                  <a:lnTo>
                    <a:pt x="628" y="140"/>
                  </a:lnTo>
                  <a:lnTo>
                    <a:pt x="628" y="145"/>
                  </a:lnTo>
                  <a:lnTo>
                    <a:pt x="627" y="154"/>
                  </a:lnTo>
                  <a:lnTo>
                    <a:pt x="627" y="154"/>
                  </a:lnTo>
                  <a:lnTo>
                    <a:pt x="623" y="159"/>
                  </a:lnTo>
                  <a:lnTo>
                    <a:pt x="615" y="171"/>
                  </a:lnTo>
                  <a:lnTo>
                    <a:pt x="606" y="182"/>
                  </a:lnTo>
                  <a:lnTo>
                    <a:pt x="599" y="189"/>
                  </a:lnTo>
                  <a:lnTo>
                    <a:pt x="599" y="189"/>
                  </a:lnTo>
                  <a:lnTo>
                    <a:pt x="564" y="220"/>
                  </a:lnTo>
                  <a:lnTo>
                    <a:pt x="536" y="245"/>
                  </a:lnTo>
                  <a:lnTo>
                    <a:pt x="536" y="245"/>
                  </a:lnTo>
                  <a:lnTo>
                    <a:pt x="501" y="250"/>
                  </a:lnTo>
                  <a:lnTo>
                    <a:pt x="473" y="255"/>
                  </a:lnTo>
                  <a:lnTo>
                    <a:pt x="462" y="258"/>
                  </a:lnTo>
                  <a:lnTo>
                    <a:pt x="455" y="262"/>
                  </a:lnTo>
                  <a:lnTo>
                    <a:pt x="455" y="262"/>
                  </a:lnTo>
                  <a:lnTo>
                    <a:pt x="446" y="266"/>
                  </a:lnTo>
                  <a:lnTo>
                    <a:pt x="433" y="270"/>
                  </a:lnTo>
                  <a:lnTo>
                    <a:pt x="403" y="276"/>
                  </a:lnTo>
                  <a:lnTo>
                    <a:pt x="373" y="280"/>
                  </a:lnTo>
                  <a:lnTo>
                    <a:pt x="354" y="280"/>
                  </a:lnTo>
                  <a:lnTo>
                    <a:pt x="354" y="280"/>
                  </a:lnTo>
                  <a:lnTo>
                    <a:pt x="314" y="275"/>
                  </a:lnTo>
                  <a:lnTo>
                    <a:pt x="293" y="272"/>
                  </a:lnTo>
                  <a:lnTo>
                    <a:pt x="285" y="271"/>
                  </a:lnTo>
                  <a:lnTo>
                    <a:pt x="283" y="271"/>
                  </a:lnTo>
                  <a:lnTo>
                    <a:pt x="283" y="271"/>
                  </a:lnTo>
                  <a:lnTo>
                    <a:pt x="279" y="272"/>
                  </a:lnTo>
                  <a:lnTo>
                    <a:pt x="273" y="272"/>
                  </a:lnTo>
                  <a:lnTo>
                    <a:pt x="264" y="271"/>
                  </a:lnTo>
                  <a:lnTo>
                    <a:pt x="229" y="270"/>
                  </a:lnTo>
                  <a:lnTo>
                    <a:pt x="231" y="237"/>
                  </a:lnTo>
                  <a:lnTo>
                    <a:pt x="231" y="237"/>
                  </a:lnTo>
                  <a:lnTo>
                    <a:pt x="235" y="240"/>
                  </a:lnTo>
                  <a:lnTo>
                    <a:pt x="242" y="242"/>
                  </a:lnTo>
                  <a:lnTo>
                    <a:pt x="246" y="243"/>
                  </a:lnTo>
                  <a:lnTo>
                    <a:pt x="251" y="243"/>
                  </a:lnTo>
                  <a:lnTo>
                    <a:pt x="255" y="243"/>
                  </a:lnTo>
                  <a:lnTo>
                    <a:pt x="257" y="241"/>
                  </a:lnTo>
                  <a:lnTo>
                    <a:pt x="257" y="241"/>
                  </a:lnTo>
                  <a:lnTo>
                    <a:pt x="273" y="218"/>
                  </a:lnTo>
                  <a:lnTo>
                    <a:pt x="273" y="218"/>
                  </a:lnTo>
                  <a:lnTo>
                    <a:pt x="274" y="214"/>
                  </a:lnTo>
                  <a:lnTo>
                    <a:pt x="275" y="212"/>
                  </a:lnTo>
                  <a:lnTo>
                    <a:pt x="274" y="207"/>
                  </a:lnTo>
                  <a:lnTo>
                    <a:pt x="273" y="202"/>
                  </a:lnTo>
                  <a:lnTo>
                    <a:pt x="273" y="201"/>
                  </a:lnTo>
                  <a:lnTo>
                    <a:pt x="273" y="199"/>
                  </a:lnTo>
                  <a:lnTo>
                    <a:pt x="273" y="199"/>
                  </a:lnTo>
                  <a:lnTo>
                    <a:pt x="274" y="197"/>
                  </a:lnTo>
                  <a:lnTo>
                    <a:pt x="274" y="193"/>
                  </a:lnTo>
                  <a:lnTo>
                    <a:pt x="274" y="183"/>
                  </a:lnTo>
                  <a:lnTo>
                    <a:pt x="273" y="172"/>
                  </a:lnTo>
                  <a:lnTo>
                    <a:pt x="273" y="172"/>
                  </a:lnTo>
                  <a:lnTo>
                    <a:pt x="281" y="164"/>
                  </a:lnTo>
                  <a:lnTo>
                    <a:pt x="288" y="158"/>
                  </a:lnTo>
                  <a:lnTo>
                    <a:pt x="289" y="154"/>
                  </a:lnTo>
                  <a:lnTo>
                    <a:pt x="289" y="152"/>
                  </a:lnTo>
                  <a:lnTo>
                    <a:pt x="289" y="152"/>
                  </a:lnTo>
                  <a:lnTo>
                    <a:pt x="288" y="149"/>
                  </a:lnTo>
                  <a:lnTo>
                    <a:pt x="284" y="147"/>
                  </a:lnTo>
                  <a:lnTo>
                    <a:pt x="276" y="140"/>
                  </a:lnTo>
                  <a:lnTo>
                    <a:pt x="266" y="134"/>
                  </a:lnTo>
                  <a:lnTo>
                    <a:pt x="264" y="81"/>
                  </a:lnTo>
                  <a:lnTo>
                    <a:pt x="255" y="73"/>
                  </a:lnTo>
                  <a:lnTo>
                    <a:pt x="255" y="73"/>
                  </a:lnTo>
                  <a:lnTo>
                    <a:pt x="256" y="70"/>
                  </a:lnTo>
                  <a:lnTo>
                    <a:pt x="256" y="64"/>
                  </a:lnTo>
                  <a:lnTo>
                    <a:pt x="255" y="54"/>
                  </a:lnTo>
                  <a:lnTo>
                    <a:pt x="255" y="54"/>
                  </a:lnTo>
                  <a:lnTo>
                    <a:pt x="254" y="49"/>
                  </a:lnTo>
                  <a:lnTo>
                    <a:pt x="252" y="46"/>
                  </a:lnTo>
                  <a:lnTo>
                    <a:pt x="251" y="45"/>
                  </a:lnTo>
                  <a:lnTo>
                    <a:pt x="249" y="45"/>
                  </a:lnTo>
                  <a:lnTo>
                    <a:pt x="242" y="46"/>
                  </a:lnTo>
                  <a:lnTo>
                    <a:pt x="239" y="46"/>
                  </a:lnTo>
                  <a:lnTo>
                    <a:pt x="235" y="44"/>
                  </a:lnTo>
                  <a:lnTo>
                    <a:pt x="235" y="44"/>
                  </a:lnTo>
                  <a:close/>
                  <a:moveTo>
                    <a:pt x="273" y="1222"/>
                  </a:moveTo>
                  <a:lnTo>
                    <a:pt x="273" y="1222"/>
                  </a:lnTo>
                  <a:lnTo>
                    <a:pt x="274" y="1220"/>
                  </a:lnTo>
                  <a:lnTo>
                    <a:pt x="275" y="1222"/>
                  </a:lnTo>
                  <a:lnTo>
                    <a:pt x="279" y="1228"/>
                  </a:lnTo>
                  <a:lnTo>
                    <a:pt x="290" y="1248"/>
                  </a:lnTo>
                  <a:lnTo>
                    <a:pt x="301" y="1272"/>
                  </a:lnTo>
                  <a:lnTo>
                    <a:pt x="306" y="1281"/>
                  </a:lnTo>
                  <a:lnTo>
                    <a:pt x="309" y="1284"/>
                  </a:lnTo>
                  <a:lnTo>
                    <a:pt x="309" y="1284"/>
                  </a:lnTo>
                  <a:lnTo>
                    <a:pt x="310" y="1288"/>
                  </a:lnTo>
                  <a:lnTo>
                    <a:pt x="310" y="1296"/>
                  </a:lnTo>
                  <a:lnTo>
                    <a:pt x="309" y="1305"/>
                  </a:lnTo>
                  <a:lnTo>
                    <a:pt x="306" y="1313"/>
                  </a:lnTo>
                  <a:lnTo>
                    <a:pt x="299" y="1333"/>
                  </a:lnTo>
                  <a:lnTo>
                    <a:pt x="295" y="1342"/>
                  </a:lnTo>
                  <a:lnTo>
                    <a:pt x="291" y="1348"/>
                  </a:lnTo>
                  <a:lnTo>
                    <a:pt x="291" y="1348"/>
                  </a:lnTo>
                  <a:lnTo>
                    <a:pt x="289" y="1352"/>
                  </a:lnTo>
                  <a:lnTo>
                    <a:pt x="288" y="1356"/>
                  </a:lnTo>
                  <a:lnTo>
                    <a:pt x="286" y="1370"/>
                  </a:lnTo>
                  <a:lnTo>
                    <a:pt x="286" y="1386"/>
                  </a:lnTo>
                  <a:lnTo>
                    <a:pt x="288" y="1404"/>
                  </a:lnTo>
                  <a:lnTo>
                    <a:pt x="290" y="1434"/>
                  </a:lnTo>
                  <a:lnTo>
                    <a:pt x="291" y="1448"/>
                  </a:lnTo>
                  <a:lnTo>
                    <a:pt x="291" y="1448"/>
                  </a:lnTo>
                  <a:lnTo>
                    <a:pt x="284" y="1450"/>
                  </a:lnTo>
                  <a:lnTo>
                    <a:pt x="278" y="1453"/>
                  </a:lnTo>
                  <a:lnTo>
                    <a:pt x="273" y="1456"/>
                  </a:lnTo>
                  <a:lnTo>
                    <a:pt x="273" y="1456"/>
                  </a:lnTo>
                  <a:lnTo>
                    <a:pt x="273" y="1456"/>
                  </a:lnTo>
                  <a:lnTo>
                    <a:pt x="271" y="1451"/>
                  </a:lnTo>
                  <a:lnTo>
                    <a:pt x="269" y="1434"/>
                  </a:lnTo>
                  <a:lnTo>
                    <a:pt x="263" y="1377"/>
                  </a:lnTo>
                  <a:lnTo>
                    <a:pt x="257" y="1318"/>
                  </a:lnTo>
                  <a:lnTo>
                    <a:pt x="255" y="1284"/>
                  </a:lnTo>
                  <a:lnTo>
                    <a:pt x="255" y="1284"/>
                  </a:lnTo>
                  <a:lnTo>
                    <a:pt x="255" y="1279"/>
                  </a:lnTo>
                  <a:lnTo>
                    <a:pt x="257" y="1271"/>
                  </a:lnTo>
                  <a:lnTo>
                    <a:pt x="263" y="1252"/>
                  </a:lnTo>
                  <a:lnTo>
                    <a:pt x="273" y="1222"/>
                  </a:lnTo>
                  <a:lnTo>
                    <a:pt x="273" y="122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D36FA640-1A33-4F71-83A2-227F5B13F6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2773" y="4419600"/>
              <a:ext cx="539584" cy="1566110"/>
            </a:xfrm>
            <a:custGeom>
              <a:avLst/>
              <a:gdLst>
                <a:gd name="T0" fmla="*/ 310 w 410"/>
                <a:gd name="T1" fmla="*/ 523 h 1190"/>
                <a:gd name="T2" fmla="*/ 334 w 410"/>
                <a:gd name="T3" fmla="*/ 518 h 1190"/>
                <a:gd name="T4" fmla="*/ 370 w 410"/>
                <a:gd name="T5" fmla="*/ 479 h 1190"/>
                <a:gd name="T6" fmla="*/ 395 w 410"/>
                <a:gd name="T7" fmla="*/ 460 h 1190"/>
                <a:gd name="T8" fmla="*/ 409 w 410"/>
                <a:gd name="T9" fmla="*/ 449 h 1190"/>
                <a:gd name="T10" fmla="*/ 398 w 410"/>
                <a:gd name="T11" fmla="*/ 429 h 1190"/>
                <a:gd name="T12" fmla="*/ 393 w 410"/>
                <a:gd name="T13" fmla="*/ 388 h 1190"/>
                <a:gd name="T14" fmla="*/ 362 w 410"/>
                <a:gd name="T15" fmla="*/ 374 h 1190"/>
                <a:gd name="T16" fmla="*/ 375 w 410"/>
                <a:gd name="T17" fmla="*/ 294 h 1190"/>
                <a:gd name="T18" fmla="*/ 316 w 410"/>
                <a:gd name="T19" fmla="*/ 213 h 1190"/>
                <a:gd name="T20" fmla="*/ 338 w 410"/>
                <a:gd name="T21" fmla="*/ 162 h 1190"/>
                <a:gd name="T22" fmla="*/ 325 w 410"/>
                <a:gd name="T23" fmla="*/ 149 h 1190"/>
                <a:gd name="T24" fmla="*/ 309 w 410"/>
                <a:gd name="T25" fmla="*/ 89 h 1190"/>
                <a:gd name="T26" fmla="*/ 282 w 410"/>
                <a:gd name="T27" fmla="*/ 67 h 1190"/>
                <a:gd name="T28" fmla="*/ 249 w 410"/>
                <a:gd name="T29" fmla="*/ 45 h 1190"/>
                <a:gd name="T30" fmla="*/ 223 w 410"/>
                <a:gd name="T31" fmla="*/ 50 h 1190"/>
                <a:gd name="T32" fmla="*/ 215 w 410"/>
                <a:gd name="T33" fmla="*/ 64 h 1190"/>
                <a:gd name="T34" fmla="*/ 206 w 410"/>
                <a:gd name="T35" fmla="*/ 82 h 1190"/>
                <a:gd name="T36" fmla="*/ 207 w 410"/>
                <a:gd name="T37" fmla="*/ 97 h 1190"/>
                <a:gd name="T38" fmla="*/ 207 w 410"/>
                <a:gd name="T39" fmla="*/ 143 h 1190"/>
                <a:gd name="T40" fmla="*/ 202 w 410"/>
                <a:gd name="T41" fmla="*/ 164 h 1190"/>
                <a:gd name="T42" fmla="*/ 215 w 410"/>
                <a:gd name="T43" fmla="*/ 188 h 1190"/>
                <a:gd name="T44" fmla="*/ 226 w 410"/>
                <a:gd name="T45" fmla="*/ 200 h 1190"/>
                <a:gd name="T46" fmla="*/ 252 w 410"/>
                <a:gd name="T47" fmla="*/ 225 h 1190"/>
                <a:gd name="T48" fmla="*/ 226 w 410"/>
                <a:gd name="T49" fmla="*/ 239 h 1190"/>
                <a:gd name="T50" fmla="*/ 200 w 410"/>
                <a:gd name="T51" fmla="*/ 237 h 1190"/>
                <a:gd name="T52" fmla="*/ 159 w 410"/>
                <a:gd name="T53" fmla="*/ 184 h 1190"/>
                <a:gd name="T54" fmla="*/ 184 w 410"/>
                <a:gd name="T55" fmla="*/ 147 h 1190"/>
                <a:gd name="T56" fmla="*/ 190 w 410"/>
                <a:gd name="T57" fmla="*/ 119 h 1190"/>
                <a:gd name="T58" fmla="*/ 182 w 410"/>
                <a:gd name="T59" fmla="*/ 98 h 1190"/>
                <a:gd name="T60" fmla="*/ 170 w 410"/>
                <a:gd name="T61" fmla="*/ 53 h 1190"/>
                <a:gd name="T62" fmla="*/ 127 w 410"/>
                <a:gd name="T63" fmla="*/ 9 h 1190"/>
                <a:gd name="T64" fmla="*/ 90 w 410"/>
                <a:gd name="T65" fmla="*/ 0 h 1190"/>
                <a:gd name="T66" fmla="*/ 36 w 410"/>
                <a:gd name="T67" fmla="*/ 19 h 1190"/>
                <a:gd name="T68" fmla="*/ 13 w 410"/>
                <a:gd name="T69" fmla="*/ 76 h 1190"/>
                <a:gd name="T70" fmla="*/ 14 w 410"/>
                <a:gd name="T71" fmla="*/ 117 h 1190"/>
                <a:gd name="T72" fmla="*/ 0 w 410"/>
                <a:gd name="T73" fmla="*/ 134 h 1190"/>
                <a:gd name="T74" fmla="*/ 16 w 410"/>
                <a:gd name="T75" fmla="*/ 198 h 1190"/>
                <a:gd name="T76" fmla="*/ 75 w 410"/>
                <a:gd name="T77" fmla="*/ 176 h 1190"/>
                <a:gd name="T78" fmla="*/ 33 w 410"/>
                <a:gd name="T79" fmla="*/ 222 h 1190"/>
                <a:gd name="T80" fmla="*/ 23 w 410"/>
                <a:gd name="T81" fmla="*/ 286 h 1190"/>
                <a:gd name="T82" fmla="*/ 54 w 410"/>
                <a:gd name="T83" fmla="*/ 511 h 1190"/>
                <a:gd name="T84" fmla="*/ 75 w 410"/>
                <a:gd name="T85" fmla="*/ 633 h 1190"/>
                <a:gd name="T86" fmla="*/ 115 w 410"/>
                <a:gd name="T87" fmla="*/ 755 h 1190"/>
                <a:gd name="T88" fmla="*/ 119 w 410"/>
                <a:gd name="T89" fmla="*/ 818 h 1190"/>
                <a:gd name="T90" fmla="*/ 83 w 410"/>
                <a:gd name="T91" fmla="*/ 921 h 1190"/>
                <a:gd name="T92" fmla="*/ 63 w 410"/>
                <a:gd name="T93" fmla="*/ 1024 h 1190"/>
                <a:gd name="T94" fmla="*/ 47 w 410"/>
                <a:gd name="T95" fmla="*/ 1104 h 1190"/>
                <a:gd name="T96" fmla="*/ 50 w 410"/>
                <a:gd name="T97" fmla="*/ 1146 h 1190"/>
                <a:gd name="T98" fmla="*/ 55 w 410"/>
                <a:gd name="T99" fmla="*/ 1181 h 1190"/>
                <a:gd name="T100" fmla="*/ 136 w 410"/>
                <a:gd name="T101" fmla="*/ 1179 h 1190"/>
                <a:gd name="T102" fmla="*/ 187 w 410"/>
                <a:gd name="T103" fmla="*/ 1190 h 1190"/>
                <a:gd name="T104" fmla="*/ 329 w 410"/>
                <a:gd name="T105" fmla="*/ 1180 h 1190"/>
                <a:gd name="T106" fmla="*/ 340 w 410"/>
                <a:gd name="T107" fmla="*/ 1161 h 1190"/>
                <a:gd name="T108" fmla="*/ 282 w 410"/>
                <a:gd name="T109" fmla="*/ 1130 h 1190"/>
                <a:gd name="T110" fmla="*/ 235 w 410"/>
                <a:gd name="T111" fmla="*/ 1096 h 1190"/>
                <a:gd name="T112" fmla="*/ 243 w 410"/>
                <a:gd name="T113" fmla="*/ 1075 h 1190"/>
                <a:gd name="T114" fmla="*/ 248 w 410"/>
                <a:gd name="T115" fmla="*/ 949 h 1190"/>
                <a:gd name="T116" fmla="*/ 292 w 410"/>
                <a:gd name="T117" fmla="*/ 868 h 1190"/>
                <a:gd name="T118" fmla="*/ 151 w 410"/>
                <a:gd name="T119" fmla="*/ 1075 h 1190"/>
                <a:gd name="T120" fmla="*/ 119 w 410"/>
                <a:gd name="T121" fmla="*/ 1104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0" h="1190">
                  <a:moveTo>
                    <a:pt x="298" y="853"/>
                  </a:moveTo>
                  <a:lnTo>
                    <a:pt x="298" y="853"/>
                  </a:lnTo>
                  <a:lnTo>
                    <a:pt x="300" y="799"/>
                  </a:lnTo>
                  <a:lnTo>
                    <a:pt x="304" y="692"/>
                  </a:lnTo>
                  <a:lnTo>
                    <a:pt x="313" y="523"/>
                  </a:lnTo>
                  <a:lnTo>
                    <a:pt x="313" y="523"/>
                  </a:lnTo>
                  <a:lnTo>
                    <a:pt x="310" y="523"/>
                  </a:lnTo>
                  <a:lnTo>
                    <a:pt x="310" y="523"/>
                  </a:lnTo>
                  <a:lnTo>
                    <a:pt x="313" y="521"/>
                  </a:lnTo>
                  <a:lnTo>
                    <a:pt x="313" y="523"/>
                  </a:lnTo>
                  <a:lnTo>
                    <a:pt x="313" y="523"/>
                  </a:lnTo>
                  <a:lnTo>
                    <a:pt x="325" y="521"/>
                  </a:lnTo>
                  <a:lnTo>
                    <a:pt x="325" y="521"/>
                  </a:lnTo>
                  <a:lnTo>
                    <a:pt x="334" y="518"/>
                  </a:lnTo>
                  <a:lnTo>
                    <a:pt x="342" y="514"/>
                  </a:lnTo>
                  <a:lnTo>
                    <a:pt x="348" y="508"/>
                  </a:lnTo>
                  <a:lnTo>
                    <a:pt x="355" y="500"/>
                  </a:lnTo>
                  <a:lnTo>
                    <a:pt x="364" y="488"/>
                  </a:lnTo>
                  <a:lnTo>
                    <a:pt x="368" y="481"/>
                  </a:lnTo>
                  <a:lnTo>
                    <a:pt x="368" y="481"/>
                  </a:lnTo>
                  <a:lnTo>
                    <a:pt x="370" y="479"/>
                  </a:lnTo>
                  <a:lnTo>
                    <a:pt x="374" y="479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86" y="477"/>
                  </a:lnTo>
                  <a:lnTo>
                    <a:pt x="388" y="474"/>
                  </a:lnTo>
                  <a:lnTo>
                    <a:pt x="392" y="467"/>
                  </a:lnTo>
                  <a:lnTo>
                    <a:pt x="395" y="460"/>
                  </a:lnTo>
                  <a:lnTo>
                    <a:pt x="396" y="458"/>
                  </a:lnTo>
                  <a:lnTo>
                    <a:pt x="398" y="457"/>
                  </a:lnTo>
                  <a:lnTo>
                    <a:pt x="398" y="457"/>
                  </a:lnTo>
                  <a:lnTo>
                    <a:pt x="400" y="457"/>
                  </a:lnTo>
                  <a:lnTo>
                    <a:pt x="402" y="456"/>
                  </a:lnTo>
                  <a:lnTo>
                    <a:pt x="406" y="453"/>
                  </a:lnTo>
                  <a:lnTo>
                    <a:pt x="409" y="449"/>
                  </a:lnTo>
                  <a:lnTo>
                    <a:pt x="410" y="445"/>
                  </a:lnTo>
                  <a:lnTo>
                    <a:pt x="410" y="445"/>
                  </a:lnTo>
                  <a:lnTo>
                    <a:pt x="408" y="441"/>
                  </a:lnTo>
                  <a:lnTo>
                    <a:pt x="404" y="436"/>
                  </a:lnTo>
                  <a:lnTo>
                    <a:pt x="400" y="432"/>
                  </a:lnTo>
                  <a:lnTo>
                    <a:pt x="398" y="429"/>
                  </a:lnTo>
                  <a:lnTo>
                    <a:pt x="398" y="429"/>
                  </a:lnTo>
                  <a:lnTo>
                    <a:pt x="399" y="421"/>
                  </a:lnTo>
                  <a:lnTo>
                    <a:pt x="399" y="414"/>
                  </a:lnTo>
                  <a:lnTo>
                    <a:pt x="398" y="405"/>
                  </a:lnTo>
                  <a:lnTo>
                    <a:pt x="398" y="405"/>
                  </a:lnTo>
                  <a:lnTo>
                    <a:pt x="397" y="397"/>
                  </a:lnTo>
                  <a:lnTo>
                    <a:pt x="395" y="391"/>
                  </a:lnTo>
                  <a:lnTo>
                    <a:pt x="393" y="388"/>
                  </a:lnTo>
                  <a:lnTo>
                    <a:pt x="391" y="385"/>
                  </a:lnTo>
                  <a:lnTo>
                    <a:pt x="387" y="383"/>
                  </a:lnTo>
                  <a:lnTo>
                    <a:pt x="383" y="381"/>
                  </a:lnTo>
                  <a:lnTo>
                    <a:pt x="383" y="381"/>
                  </a:lnTo>
                  <a:lnTo>
                    <a:pt x="374" y="377"/>
                  </a:lnTo>
                  <a:lnTo>
                    <a:pt x="368" y="375"/>
                  </a:lnTo>
                  <a:lnTo>
                    <a:pt x="362" y="374"/>
                  </a:lnTo>
                  <a:lnTo>
                    <a:pt x="362" y="374"/>
                  </a:lnTo>
                  <a:lnTo>
                    <a:pt x="366" y="354"/>
                  </a:lnTo>
                  <a:lnTo>
                    <a:pt x="371" y="326"/>
                  </a:lnTo>
                  <a:lnTo>
                    <a:pt x="371" y="326"/>
                  </a:lnTo>
                  <a:lnTo>
                    <a:pt x="374" y="308"/>
                  </a:lnTo>
                  <a:lnTo>
                    <a:pt x="375" y="299"/>
                  </a:lnTo>
                  <a:lnTo>
                    <a:pt x="375" y="294"/>
                  </a:lnTo>
                  <a:lnTo>
                    <a:pt x="374" y="289"/>
                  </a:lnTo>
                  <a:lnTo>
                    <a:pt x="374" y="289"/>
                  </a:lnTo>
                  <a:lnTo>
                    <a:pt x="369" y="275"/>
                  </a:lnTo>
                  <a:lnTo>
                    <a:pt x="362" y="255"/>
                  </a:lnTo>
                  <a:lnTo>
                    <a:pt x="352" y="228"/>
                  </a:lnTo>
                  <a:lnTo>
                    <a:pt x="331" y="219"/>
                  </a:lnTo>
                  <a:lnTo>
                    <a:pt x="316" y="213"/>
                  </a:lnTo>
                  <a:lnTo>
                    <a:pt x="316" y="192"/>
                  </a:lnTo>
                  <a:lnTo>
                    <a:pt x="328" y="182"/>
                  </a:lnTo>
                  <a:lnTo>
                    <a:pt x="328" y="182"/>
                  </a:lnTo>
                  <a:lnTo>
                    <a:pt x="330" y="179"/>
                  </a:lnTo>
                  <a:lnTo>
                    <a:pt x="334" y="171"/>
                  </a:lnTo>
                  <a:lnTo>
                    <a:pt x="336" y="166"/>
                  </a:lnTo>
                  <a:lnTo>
                    <a:pt x="338" y="162"/>
                  </a:lnTo>
                  <a:lnTo>
                    <a:pt x="338" y="158"/>
                  </a:lnTo>
                  <a:lnTo>
                    <a:pt x="337" y="155"/>
                  </a:lnTo>
                  <a:lnTo>
                    <a:pt x="337" y="155"/>
                  </a:lnTo>
                  <a:lnTo>
                    <a:pt x="333" y="152"/>
                  </a:lnTo>
                  <a:lnTo>
                    <a:pt x="329" y="150"/>
                  </a:lnTo>
                  <a:lnTo>
                    <a:pt x="325" y="149"/>
                  </a:lnTo>
                  <a:lnTo>
                    <a:pt x="325" y="149"/>
                  </a:lnTo>
                  <a:lnTo>
                    <a:pt x="324" y="143"/>
                  </a:lnTo>
                  <a:lnTo>
                    <a:pt x="322" y="128"/>
                  </a:lnTo>
                  <a:lnTo>
                    <a:pt x="319" y="109"/>
                  </a:lnTo>
                  <a:lnTo>
                    <a:pt x="316" y="101"/>
                  </a:lnTo>
                  <a:lnTo>
                    <a:pt x="313" y="94"/>
                  </a:lnTo>
                  <a:lnTo>
                    <a:pt x="313" y="94"/>
                  </a:lnTo>
                  <a:lnTo>
                    <a:pt x="309" y="89"/>
                  </a:lnTo>
                  <a:lnTo>
                    <a:pt x="305" y="85"/>
                  </a:lnTo>
                  <a:lnTo>
                    <a:pt x="300" y="82"/>
                  </a:lnTo>
                  <a:lnTo>
                    <a:pt x="296" y="80"/>
                  </a:lnTo>
                  <a:lnTo>
                    <a:pt x="288" y="77"/>
                  </a:lnTo>
                  <a:lnTo>
                    <a:pt x="285" y="76"/>
                  </a:lnTo>
                  <a:lnTo>
                    <a:pt x="285" y="76"/>
                  </a:lnTo>
                  <a:lnTo>
                    <a:pt x="282" y="67"/>
                  </a:lnTo>
                  <a:lnTo>
                    <a:pt x="279" y="59"/>
                  </a:lnTo>
                  <a:lnTo>
                    <a:pt x="278" y="56"/>
                  </a:lnTo>
                  <a:lnTo>
                    <a:pt x="276" y="54"/>
                  </a:lnTo>
                  <a:lnTo>
                    <a:pt x="276" y="54"/>
                  </a:lnTo>
                  <a:lnTo>
                    <a:pt x="270" y="51"/>
                  </a:lnTo>
                  <a:lnTo>
                    <a:pt x="261" y="49"/>
                  </a:lnTo>
                  <a:lnTo>
                    <a:pt x="249" y="45"/>
                  </a:lnTo>
                  <a:lnTo>
                    <a:pt x="249" y="45"/>
                  </a:lnTo>
                  <a:lnTo>
                    <a:pt x="246" y="44"/>
                  </a:lnTo>
                  <a:lnTo>
                    <a:pt x="241" y="44"/>
                  </a:lnTo>
                  <a:lnTo>
                    <a:pt x="235" y="44"/>
                  </a:lnTo>
                  <a:lnTo>
                    <a:pt x="231" y="45"/>
                  </a:lnTo>
                  <a:lnTo>
                    <a:pt x="231" y="45"/>
                  </a:lnTo>
                  <a:lnTo>
                    <a:pt x="223" y="50"/>
                  </a:lnTo>
                  <a:lnTo>
                    <a:pt x="219" y="52"/>
                  </a:lnTo>
                  <a:lnTo>
                    <a:pt x="218" y="54"/>
                  </a:lnTo>
                  <a:lnTo>
                    <a:pt x="218" y="54"/>
                  </a:lnTo>
                  <a:lnTo>
                    <a:pt x="217" y="59"/>
                  </a:lnTo>
                  <a:lnTo>
                    <a:pt x="216" y="61"/>
                  </a:lnTo>
                  <a:lnTo>
                    <a:pt x="215" y="64"/>
                  </a:lnTo>
                  <a:lnTo>
                    <a:pt x="215" y="64"/>
                  </a:lnTo>
                  <a:lnTo>
                    <a:pt x="212" y="65"/>
                  </a:lnTo>
                  <a:lnTo>
                    <a:pt x="209" y="66"/>
                  </a:lnTo>
                  <a:lnTo>
                    <a:pt x="207" y="67"/>
                  </a:lnTo>
                  <a:lnTo>
                    <a:pt x="206" y="70"/>
                  </a:lnTo>
                  <a:lnTo>
                    <a:pt x="206" y="70"/>
                  </a:lnTo>
                  <a:lnTo>
                    <a:pt x="205" y="78"/>
                  </a:lnTo>
                  <a:lnTo>
                    <a:pt x="206" y="82"/>
                  </a:lnTo>
                  <a:lnTo>
                    <a:pt x="206" y="82"/>
                  </a:lnTo>
                  <a:lnTo>
                    <a:pt x="209" y="86"/>
                  </a:lnTo>
                  <a:lnTo>
                    <a:pt x="211" y="89"/>
                  </a:lnTo>
                  <a:lnTo>
                    <a:pt x="212" y="91"/>
                  </a:lnTo>
                  <a:lnTo>
                    <a:pt x="212" y="91"/>
                  </a:lnTo>
                  <a:lnTo>
                    <a:pt x="210" y="94"/>
                  </a:lnTo>
                  <a:lnTo>
                    <a:pt x="207" y="97"/>
                  </a:lnTo>
                  <a:lnTo>
                    <a:pt x="204" y="103"/>
                  </a:lnTo>
                  <a:lnTo>
                    <a:pt x="203" y="107"/>
                  </a:lnTo>
                  <a:lnTo>
                    <a:pt x="203" y="112"/>
                  </a:lnTo>
                  <a:lnTo>
                    <a:pt x="203" y="112"/>
                  </a:lnTo>
                  <a:lnTo>
                    <a:pt x="203" y="119"/>
                  </a:lnTo>
                  <a:lnTo>
                    <a:pt x="204" y="127"/>
                  </a:lnTo>
                  <a:lnTo>
                    <a:pt x="207" y="143"/>
                  </a:lnTo>
                  <a:lnTo>
                    <a:pt x="212" y="161"/>
                  </a:lnTo>
                  <a:lnTo>
                    <a:pt x="212" y="161"/>
                  </a:lnTo>
                  <a:lnTo>
                    <a:pt x="210" y="161"/>
                  </a:lnTo>
                  <a:lnTo>
                    <a:pt x="206" y="161"/>
                  </a:lnTo>
                  <a:lnTo>
                    <a:pt x="204" y="161"/>
                  </a:lnTo>
                  <a:lnTo>
                    <a:pt x="203" y="163"/>
                  </a:lnTo>
                  <a:lnTo>
                    <a:pt x="202" y="164"/>
                  </a:lnTo>
                  <a:lnTo>
                    <a:pt x="203" y="167"/>
                  </a:lnTo>
                  <a:lnTo>
                    <a:pt x="203" y="167"/>
                  </a:lnTo>
                  <a:lnTo>
                    <a:pt x="205" y="174"/>
                  </a:lnTo>
                  <a:lnTo>
                    <a:pt x="208" y="181"/>
                  </a:lnTo>
                  <a:lnTo>
                    <a:pt x="211" y="187"/>
                  </a:lnTo>
                  <a:lnTo>
                    <a:pt x="213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22" y="187"/>
                  </a:lnTo>
                  <a:lnTo>
                    <a:pt x="223" y="187"/>
                  </a:lnTo>
                  <a:lnTo>
                    <a:pt x="224" y="188"/>
                  </a:lnTo>
                  <a:lnTo>
                    <a:pt x="224" y="188"/>
                  </a:lnTo>
                  <a:lnTo>
                    <a:pt x="224" y="193"/>
                  </a:lnTo>
                  <a:lnTo>
                    <a:pt x="226" y="200"/>
                  </a:lnTo>
                  <a:lnTo>
                    <a:pt x="229" y="207"/>
                  </a:lnTo>
                  <a:lnTo>
                    <a:pt x="231" y="210"/>
                  </a:lnTo>
                  <a:lnTo>
                    <a:pt x="234" y="213"/>
                  </a:lnTo>
                  <a:lnTo>
                    <a:pt x="234" y="213"/>
                  </a:lnTo>
                  <a:lnTo>
                    <a:pt x="240" y="218"/>
                  </a:lnTo>
                  <a:lnTo>
                    <a:pt x="246" y="222"/>
                  </a:lnTo>
                  <a:lnTo>
                    <a:pt x="252" y="225"/>
                  </a:lnTo>
                  <a:lnTo>
                    <a:pt x="252" y="225"/>
                  </a:lnTo>
                  <a:lnTo>
                    <a:pt x="242" y="229"/>
                  </a:lnTo>
                  <a:lnTo>
                    <a:pt x="235" y="232"/>
                  </a:lnTo>
                  <a:lnTo>
                    <a:pt x="231" y="234"/>
                  </a:lnTo>
                  <a:lnTo>
                    <a:pt x="231" y="234"/>
                  </a:lnTo>
                  <a:lnTo>
                    <a:pt x="229" y="237"/>
                  </a:lnTo>
                  <a:lnTo>
                    <a:pt x="226" y="239"/>
                  </a:lnTo>
                  <a:lnTo>
                    <a:pt x="222" y="241"/>
                  </a:lnTo>
                  <a:lnTo>
                    <a:pt x="221" y="243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12" y="248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86" y="226"/>
                  </a:lnTo>
                  <a:lnTo>
                    <a:pt x="173" y="216"/>
                  </a:lnTo>
                  <a:lnTo>
                    <a:pt x="160" y="210"/>
                  </a:lnTo>
                  <a:lnTo>
                    <a:pt x="145" y="195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59" y="184"/>
                  </a:lnTo>
                  <a:lnTo>
                    <a:pt x="168" y="184"/>
                  </a:lnTo>
                  <a:lnTo>
                    <a:pt x="173" y="182"/>
                  </a:lnTo>
                  <a:lnTo>
                    <a:pt x="173" y="182"/>
                  </a:lnTo>
                  <a:lnTo>
                    <a:pt x="174" y="180"/>
                  </a:lnTo>
                  <a:lnTo>
                    <a:pt x="176" y="175"/>
                  </a:lnTo>
                  <a:lnTo>
                    <a:pt x="180" y="161"/>
                  </a:lnTo>
                  <a:lnTo>
                    <a:pt x="184" y="147"/>
                  </a:lnTo>
                  <a:lnTo>
                    <a:pt x="185" y="141"/>
                  </a:lnTo>
                  <a:lnTo>
                    <a:pt x="185" y="137"/>
                  </a:lnTo>
                  <a:lnTo>
                    <a:pt x="185" y="137"/>
                  </a:lnTo>
                  <a:lnTo>
                    <a:pt x="184" y="127"/>
                  </a:lnTo>
                  <a:lnTo>
                    <a:pt x="185" y="121"/>
                  </a:lnTo>
                  <a:lnTo>
                    <a:pt x="185" y="121"/>
                  </a:lnTo>
                  <a:lnTo>
                    <a:pt x="190" y="119"/>
                  </a:lnTo>
                  <a:lnTo>
                    <a:pt x="193" y="117"/>
                  </a:lnTo>
                  <a:lnTo>
                    <a:pt x="194" y="116"/>
                  </a:lnTo>
                  <a:lnTo>
                    <a:pt x="194" y="115"/>
                  </a:lnTo>
                  <a:lnTo>
                    <a:pt x="194" y="115"/>
                  </a:lnTo>
                  <a:lnTo>
                    <a:pt x="187" y="108"/>
                  </a:lnTo>
                  <a:lnTo>
                    <a:pt x="183" y="101"/>
                  </a:lnTo>
                  <a:lnTo>
                    <a:pt x="182" y="98"/>
                  </a:lnTo>
                  <a:lnTo>
                    <a:pt x="182" y="94"/>
                  </a:lnTo>
                  <a:lnTo>
                    <a:pt x="182" y="94"/>
                  </a:lnTo>
                  <a:lnTo>
                    <a:pt x="181" y="81"/>
                  </a:lnTo>
                  <a:lnTo>
                    <a:pt x="180" y="76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0" y="53"/>
                  </a:lnTo>
                  <a:lnTo>
                    <a:pt x="164" y="42"/>
                  </a:lnTo>
                  <a:lnTo>
                    <a:pt x="173" y="33"/>
                  </a:lnTo>
                  <a:lnTo>
                    <a:pt x="164" y="27"/>
                  </a:lnTo>
                  <a:lnTo>
                    <a:pt x="164" y="18"/>
                  </a:lnTo>
                  <a:lnTo>
                    <a:pt x="151" y="18"/>
                  </a:lnTo>
                  <a:lnTo>
                    <a:pt x="142" y="6"/>
                  </a:lnTo>
                  <a:lnTo>
                    <a:pt x="127" y="9"/>
                  </a:lnTo>
                  <a:lnTo>
                    <a:pt x="127" y="9"/>
                  </a:lnTo>
                  <a:lnTo>
                    <a:pt x="123" y="8"/>
                  </a:lnTo>
                  <a:lnTo>
                    <a:pt x="115" y="4"/>
                  </a:lnTo>
                  <a:lnTo>
                    <a:pt x="103" y="1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7" y="2"/>
                  </a:lnTo>
                  <a:lnTo>
                    <a:pt x="64" y="5"/>
                  </a:lnTo>
                  <a:lnTo>
                    <a:pt x="53" y="9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1" y="15"/>
                  </a:lnTo>
                  <a:lnTo>
                    <a:pt x="36" y="19"/>
                  </a:lnTo>
                  <a:lnTo>
                    <a:pt x="25" y="32"/>
                  </a:lnTo>
                  <a:lnTo>
                    <a:pt x="21" y="39"/>
                  </a:lnTo>
                  <a:lnTo>
                    <a:pt x="17" y="46"/>
                  </a:lnTo>
                  <a:lnTo>
                    <a:pt x="14" y="52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76"/>
                  </a:lnTo>
                  <a:lnTo>
                    <a:pt x="14" y="86"/>
                  </a:lnTo>
                  <a:lnTo>
                    <a:pt x="16" y="97"/>
                  </a:lnTo>
                  <a:lnTo>
                    <a:pt x="16" y="97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0" y="118"/>
                  </a:lnTo>
                  <a:lnTo>
                    <a:pt x="14" y="117"/>
                  </a:lnTo>
                  <a:lnTo>
                    <a:pt x="10" y="118"/>
                  </a:lnTo>
                  <a:lnTo>
                    <a:pt x="7" y="119"/>
                  </a:lnTo>
                  <a:lnTo>
                    <a:pt x="4" y="121"/>
                  </a:lnTo>
                  <a:lnTo>
                    <a:pt x="1" y="124"/>
                  </a:lnTo>
                  <a:lnTo>
                    <a:pt x="1" y="124"/>
                  </a:lnTo>
                  <a:lnTo>
                    <a:pt x="0" y="129"/>
                  </a:lnTo>
                  <a:lnTo>
                    <a:pt x="0" y="134"/>
                  </a:lnTo>
                  <a:lnTo>
                    <a:pt x="1" y="139"/>
                  </a:lnTo>
                  <a:lnTo>
                    <a:pt x="2" y="145"/>
                  </a:lnTo>
                  <a:lnTo>
                    <a:pt x="10" y="170"/>
                  </a:lnTo>
                  <a:lnTo>
                    <a:pt x="10" y="170"/>
                  </a:lnTo>
                  <a:lnTo>
                    <a:pt x="14" y="182"/>
                  </a:lnTo>
                  <a:lnTo>
                    <a:pt x="15" y="191"/>
                  </a:lnTo>
                  <a:lnTo>
                    <a:pt x="16" y="198"/>
                  </a:lnTo>
                  <a:lnTo>
                    <a:pt x="22" y="182"/>
                  </a:lnTo>
                  <a:lnTo>
                    <a:pt x="33" y="192"/>
                  </a:lnTo>
                  <a:lnTo>
                    <a:pt x="45" y="170"/>
                  </a:lnTo>
                  <a:lnTo>
                    <a:pt x="54" y="164"/>
                  </a:lnTo>
                  <a:lnTo>
                    <a:pt x="60" y="152"/>
                  </a:lnTo>
                  <a:lnTo>
                    <a:pt x="75" y="176"/>
                  </a:lnTo>
                  <a:lnTo>
                    <a:pt x="75" y="176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43" y="187"/>
                  </a:lnTo>
                  <a:lnTo>
                    <a:pt x="41" y="192"/>
                  </a:lnTo>
                  <a:lnTo>
                    <a:pt x="37" y="205"/>
                  </a:lnTo>
                  <a:lnTo>
                    <a:pt x="33" y="222"/>
                  </a:lnTo>
                  <a:lnTo>
                    <a:pt x="33" y="222"/>
                  </a:lnTo>
                  <a:lnTo>
                    <a:pt x="30" y="225"/>
                  </a:lnTo>
                  <a:lnTo>
                    <a:pt x="27" y="235"/>
                  </a:lnTo>
                  <a:lnTo>
                    <a:pt x="24" y="250"/>
                  </a:lnTo>
                  <a:lnTo>
                    <a:pt x="23" y="260"/>
                  </a:lnTo>
                  <a:lnTo>
                    <a:pt x="22" y="271"/>
                  </a:lnTo>
                  <a:lnTo>
                    <a:pt x="22" y="271"/>
                  </a:lnTo>
                  <a:lnTo>
                    <a:pt x="23" y="286"/>
                  </a:lnTo>
                  <a:lnTo>
                    <a:pt x="25" y="305"/>
                  </a:lnTo>
                  <a:lnTo>
                    <a:pt x="30" y="353"/>
                  </a:lnTo>
                  <a:lnTo>
                    <a:pt x="42" y="441"/>
                  </a:lnTo>
                  <a:lnTo>
                    <a:pt x="42" y="441"/>
                  </a:lnTo>
                  <a:lnTo>
                    <a:pt x="44" y="458"/>
                  </a:lnTo>
                  <a:lnTo>
                    <a:pt x="46" y="475"/>
                  </a:lnTo>
                  <a:lnTo>
                    <a:pt x="54" y="511"/>
                  </a:lnTo>
                  <a:lnTo>
                    <a:pt x="60" y="540"/>
                  </a:lnTo>
                  <a:lnTo>
                    <a:pt x="62" y="551"/>
                  </a:lnTo>
                  <a:lnTo>
                    <a:pt x="63" y="557"/>
                  </a:lnTo>
                  <a:lnTo>
                    <a:pt x="63" y="557"/>
                  </a:lnTo>
                  <a:lnTo>
                    <a:pt x="64" y="572"/>
                  </a:lnTo>
                  <a:lnTo>
                    <a:pt x="67" y="593"/>
                  </a:lnTo>
                  <a:lnTo>
                    <a:pt x="75" y="633"/>
                  </a:lnTo>
                  <a:lnTo>
                    <a:pt x="75" y="633"/>
                  </a:lnTo>
                  <a:lnTo>
                    <a:pt x="82" y="658"/>
                  </a:lnTo>
                  <a:lnTo>
                    <a:pt x="94" y="694"/>
                  </a:lnTo>
                  <a:lnTo>
                    <a:pt x="108" y="731"/>
                  </a:lnTo>
                  <a:lnTo>
                    <a:pt x="112" y="745"/>
                  </a:lnTo>
                  <a:lnTo>
                    <a:pt x="115" y="755"/>
                  </a:lnTo>
                  <a:lnTo>
                    <a:pt x="115" y="755"/>
                  </a:lnTo>
                  <a:lnTo>
                    <a:pt x="116" y="770"/>
                  </a:lnTo>
                  <a:lnTo>
                    <a:pt x="118" y="783"/>
                  </a:lnTo>
                  <a:lnTo>
                    <a:pt x="118" y="794"/>
                  </a:lnTo>
                  <a:lnTo>
                    <a:pt x="118" y="801"/>
                  </a:lnTo>
                  <a:lnTo>
                    <a:pt x="118" y="801"/>
                  </a:lnTo>
                  <a:lnTo>
                    <a:pt x="118" y="809"/>
                  </a:lnTo>
                  <a:lnTo>
                    <a:pt x="119" y="818"/>
                  </a:lnTo>
                  <a:lnTo>
                    <a:pt x="120" y="829"/>
                  </a:lnTo>
                  <a:lnTo>
                    <a:pt x="121" y="835"/>
                  </a:lnTo>
                  <a:lnTo>
                    <a:pt x="121" y="835"/>
                  </a:lnTo>
                  <a:lnTo>
                    <a:pt x="114" y="851"/>
                  </a:lnTo>
                  <a:lnTo>
                    <a:pt x="99" y="882"/>
                  </a:lnTo>
                  <a:lnTo>
                    <a:pt x="90" y="902"/>
                  </a:lnTo>
                  <a:lnTo>
                    <a:pt x="83" y="921"/>
                  </a:lnTo>
                  <a:lnTo>
                    <a:pt x="77" y="938"/>
                  </a:lnTo>
                  <a:lnTo>
                    <a:pt x="76" y="946"/>
                  </a:lnTo>
                  <a:lnTo>
                    <a:pt x="75" y="954"/>
                  </a:lnTo>
                  <a:lnTo>
                    <a:pt x="75" y="954"/>
                  </a:lnTo>
                  <a:lnTo>
                    <a:pt x="73" y="969"/>
                  </a:lnTo>
                  <a:lnTo>
                    <a:pt x="70" y="987"/>
                  </a:lnTo>
                  <a:lnTo>
                    <a:pt x="63" y="1024"/>
                  </a:lnTo>
                  <a:lnTo>
                    <a:pt x="54" y="1066"/>
                  </a:lnTo>
                  <a:lnTo>
                    <a:pt x="54" y="1088"/>
                  </a:lnTo>
                  <a:lnTo>
                    <a:pt x="54" y="1106"/>
                  </a:lnTo>
                  <a:lnTo>
                    <a:pt x="54" y="1106"/>
                  </a:lnTo>
                  <a:lnTo>
                    <a:pt x="52" y="1105"/>
                  </a:lnTo>
                  <a:lnTo>
                    <a:pt x="49" y="1104"/>
                  </a:lnTo>
                  <a:lnTo>
                    <a:pt x="47" y="1104"/>
                  </a:lnTo>
                  <a:lnTo>
                    <a:pt x="46" y="1106"/>
                  </a:lnTo>
                  <a:lnTo>
                    <a:pt x="45" y="1109"/>
                  </a:lnTo>
                  <a:lnTo>
                    <a:pt x="45" y="1115"/>
                  </a:lnTo>
                  <a:lnTo>
                    <a:pt x="45" y="1115"/>
                  </a:lnTo>
                  <a:lnTo>
                    <a:pt x="45" y="1127"/>
                  </a:lnTo>
                  <a:lnTo>
                    <a:pt x="48" y="1136"/>
                  </a:lnTo>
                  <a:lnTo>
                    <a:pt x="50" y="1146"/>
                  </a:lnTo>
                  <a:lnTo>
                    <a:pt x="51" y="1158"/>
                  </a:lnTo>
                  <a:lnTo>
                    <a:pt x="51" y="1158"/>
                  </a:lnTo>
                  <a:lnTo>
                    <a:pt x="50" y="1170"/>
                  </a:lnTo>
                  <a:lnTo>
                    <a:pt x="50" y="1177"/>
                  </a:lnTo>
                  <a:lnTo>
                    <a:pt x="51" y="1179"/>
                  </a:lnTo>
                  <a:lnTo>
                    <a:pt x="52" y="1180"/>
                  </a:lnTo>
                  <a:lnTo>
                    <a:pt x="55" y="1181"/>
                  </a:lnTo>
                  <a:lnTo>
                    <a:pt x="60" y="1182"/>
                  </a:lnTo>
                  <a:lnTo>
                    <a:pt x="60" y="1182"/>
                  </a:lnTo>
                  <a:lnTo>
                    <a:pt x="67" y="1183"/>
                  </a:lnTo>
                  <a:lnTo>
                    <a:pt x="77" y="1183"/>
                  </a:lnTo>
                  <a:lnTo>
                    <a:pt x="103" y="1181"/>
                  </a:lnTo>
                  <a:lnTo>
                    <a:pt x="136" y="1179"/>
                  </a:lnTo>
                  <a:lnTo>
                    <a:pt x="136" y="1179"/>
                  </a:lnTo>
                  <a:lnTo>
                    <a:pt x="136" y="1180"/>
                  </a:lnTo>
                  <a:lnTo>
                    <a:pt x="137" y="1182"/>
                  </a:lnTo>
                  <a:lnTo>
                    <a:pt x="143" y="1185"/>
                  </a:lnTo>
                  <a:lnTo>
                    <a:pt x="157" y="1188"/>
                  </a:lnTo>
                  <a:lnTo>
                    <a:pt x="157" y="1188"/>
                  </a:lnTo>
                  <a:lnTo>
                    <a:pt x="170" y="1190"/>
                  </a:lnTo>
                  <a:lnTo>
                    <a:pt x="187" y="1190"/>
                  </a:lnTo>
                  <a:lnTo>
                    <a:pt x="230" y="1189"/>
                  </a:lnTo>
                  <a:lnTo>
                    <a:pt x="270" y="1187"/>
                  </a:lnTo>
                  <a:lnTo>
                    <a:pt x="295" y="1185"/>
                  </a:lnTo>
                  <a:lnTo>
                    <a:pt x="295" y="1185"/>
                  </a:lnTo>
                  <a:lnTo>
                    <a:pt x="311" y="1184"/>
                  </a:lnTo>
                  <a:lnTo>
                    <a:pt x="320" y="1182"/>
                  </a:lnTo>
                  <a:lnTo>
                    <a:pt x="329" y="1180"/>
                  </a:lnTo>
                  <a:lnTo>
                    <a:pt x="337" y="1176"/>
                  </a:lnTo>
                  <a:lnTo>
                    <a:pt x="340" y="1175"/>
                  </a:lnTo>
                  <a:lnTo>
                    <a:pt x="342" y="1172"/>
                  </a:lnTo>
                  <a:lnTo>
                    <a:pt x="343" y="1170"/>
                  </a:lnTo>
                  <a:lnTo>
                    <a:pt x="343" y="1167"/>
                  </a:lnTo>
                  <a:lnTo>
                    <a:pt x="342" y="1164"/>
                  </a:lnTo>
                  <a:lnTo>
                    <a:pt x="340" y="1161"/>
                  </a:lnTo>
                  <a:lnTo>
                    <a:pt x="340" y="1161"/>
                  </a:lnTo>
                  <a:lnTo>
                    <a:pt x="333" y="1155"/>
                  </a:lnTo>
                  <a:lnTo>
                    <a:pt x="326" y="1150"/>
                  </a:lnTo>
                  <a:lnTo>
                    <a:pt x="319" y="1146"/>
                  </a:lnTo>
                  <a:lnTo>
                    <a:pt x="312" y="1143"/>
                  </a:lnTo>
                  <a:lnTo>
                    <a:pt x="297" y="1137"/>
                  </a:lnTo>
                  <a:lnTo>
                    <a:pt x="282" y="1130"/>
                  </a:lnTo>
                  <a:lnTo>
                    <a:pt x="282" y="1130"/>
                  </a:lnTo>
                  <a:lnTo>
                    <a:pt x="253" y="1115"/>
                  </a:lnTo>
                  <a:lnTo>
                    <a:pt x="242" y="1109"/>
                  </a:lnTo>
                  <a:lnTo>
                    <a:pt x="238" y="1106"/>
                  </a:lnTo>
                  <a:lnTo>
                    <a:pt x="237" y="1103"/>
                  </a:lnTo>
                  <a:lnTo>
                    <a:pt x="237" y="1103"/>
                  </a:lnTo>
                  <a:lnTo>
                    <a:pt x="235" y="1096"/>
                  </a:lnTo>
                  <a:lnTo>
                    <a:pt x="235" y="1087"/>
                  </a:lnTo>
                  <a:lnTo>
                    <a:pt x="234" y="1075"/>
                  </a:lnTo>
                  <a:lnTo>
                    <a:pt x="234" y="1075"/>
                  </a:lnTo>
                  <a:lnTo>
                    <a:pt x="238" y="1076"/>
                  </a:lnTo>
                  <a:lnTo>
                    <a:pt x="241" y="1076"/>
                  </a:lnTo>
                  <a:lnTo>
                    <a:pt x="242" y="1076"/>
                  </a:lnTo>
                  <a:lnTo>
                    <a:pt x="243" y="1075"/>
                  </a:lnTo>
                  <a:lnTo>
                    <a:pt x="243" y="1075"/>
                  </a:lnTo>
                  <a:lnTo>
                    <a:pt x="241" y="1041"/>
                  </a:lnTo>
                  <a:lnTo>
                    <a:pt x="240" y="1014"/>
                  </a:lnTo>
                  <a:lnTo>
                    <a:pt x="240" y="996"/>
                  </a:lnTo>
                  <a:lnTo>
                    <a:pt x="240" y="996"/>
                  </a:lnTo>
                  <a:lnTo>
                    <a:pt x="243" y="977"/>
                  </a:lnTo>
                  <a:lnTo>
                    <a:pt x="248" y="949"/>
                  </a:lnTo>
                  <a:lnTo>
                    <a:pt x="254" y="924"/>
                  </a:lnTo>
                  <a:lnTo>
                    <a:pt x="258" y="911"/>
                  </a:lnTo>
                  <a:lnTo>
                    <a:pt x="258" y="911"/>
                  </a:lnTo>
                  <a:lnTo>
                    <a:pt x="265" y="903"/>
                  </a:lnTo>
                  <a:lnTo>
                    <a:pt x="278" y="887"/>
                  </a:lnTo>
                  <a:lnTo>
                    <a:pt x="285" y="878"/>
                  </a:lnTo>
                  <a:lnTo>
                    <a:pt x="292" y="868"/>
                  </a:lnTo>
                  <a:lnTo>
                    <a:pt x="297" y="860"/>
                  </a:lnTo>
                  <a:lnTo>
                    <a:pt x="298" y="856"/>
                  </a:lnTo>
                  <a:lnTo>
                    <a:pt x="298" y="853"/>
                  </a:lnTo>
                  <a:lnTo>
                    <a:pt x="298" y="853"/>
                  </a:lnTo>
                  <a:close/>
                  <a:moveTo>
                    <a:pt x="139" y="1030"/>
                  </a:moveTo>
                  <a:lnTo>
                    <a:pt x="151" y="1051"/>
                  </a:lnTo>
                  <a:lnTo>
                    <a:pt x="151" y="1075"/>
                  </a:lnTo>
                  <a:lnTo>
                    <a:pt x="160" y="1075"/>
                  </a:lnTo>
                  <a:lnTo>
                    <a:pt x="160" y="1097"/>
                  </a:lnTo>
                  <a:lnTo>
                    <a:pt x="148" y="1100"/>
                  </a:lnTo>
                  <a:lnTo>
                    <a:pt x="136" y="1109"/>
                  </a:lnTo>
                  <a:lnTo>
                    <a:pt x="121" y="1106"/>
                  </a:lnTo>
                  <a:lnTo>
                    <a:pt x="121" y="1106"/>
                  </a:lnTo>
                  <a:lnTo>
                    <a:pt x="119" y="1104"/>
                  </a:lnTo>
                  <a:lnTo>
                    <a:pt x="119" y="1101"/>
                  </a:lnTo>
                  <a:lnTo>
                    <a:pt x="119" y="1089"/>
                  </a:lnTo>
                  <a:lnTo>
                    <a:pt x="121" y="1072"/>
                  </a:lnTo>
                  <a:lnTo>
                    <a:pt x="136" y="1072"/>
                  </a:lnTo>
                  <a:lnTo>
                    <a:pt x="139" y="103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9EE43BB6-635C-4FA8-A213-EACB287945B8}"/>
              </a:ext>
            </a:extLst>
          </p:cNvPr>
          <p:cNvGrpSpPr/>
          <p:nvPr/>
        </p:nvGrpSpPr>
        <p:grpSpPr>
          <a:xfrm>
            <a:off x="3590230" y="4105162"/>
            <a:ext cx="2654441" cy="1652157"/>
            <a:chOff x="3590230" y="4105162"/>
            <a:chExt cx="2654441" cy="1652157"/>
          </a:xfrm>
        </p:grpSpPr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0D3298EF-5D94-4D66-A72A-0652C9D581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0230" y="4635922"/>
              <a:ext cx="1123533" cy="678802"/>
            </a:xfrm>
            <a:custGeom>
              <a:avLst/>
              <a:gdLst>
                <a:gd name="T0" fmla="*/ 215 w 1584"/>
                <a:gd name="T1" fmla="*/ 155 h 957"/>
                <a:gd name="T2" fmla="*/ 124 w 1584"/>
                <a:gd name="T3" fmla="*/ 319 h 957"/>
                <a:gd name="T4" fmla="*/ 32 w 1584"/>
                <a:gd name="T5" fmla="*/ 400 h 957"/>
                <a:gd name="T6" fmla="*/ 15 w 1584"/>
                <a:gd name="T7" fmla="*/ 536 h 957"/>
                <a:gd name="T8" fmla="*/ 8 w 1584"/>
                <a:gd name="T9" fmla="*/ 569 h 957"/>
                <a:gd name="T10" fmla="*/ 37 w 1584"/>
                <a:gd name="T11" fmla="*/ 643 h 957"/>
                <a:gd name="T12" fmla="*/ 101 w 1584"/>
                <a:gd name="T13" fmla="*/ 725 h 957"/>
                <a:gd name="T14" fmla="*/ 134 w 1584"/>
                <a:gd name="T15" fmla="*/ 812 h 957"/>
                <a:gd name="T16" fmla="*/ 215 w 1584"/>
                <a:gd name="T17" fmla="*/ 814 h 957"/>
                <a:gd name="T18" fmla="*/ 459 w 1584"/>
                <a:gd name="T19" fmla="*/ 823 h 957"/>
                <a:gd name="T20" fmla="*/ 489 w 1584"/>
                <a:gd name="T21" fmla="*/ 931 h 957"/>
                <a:gd name="T22" fmla="*/ 587 w 1584"/>
                <a:gd name="T23" fmla="*/ 957 h 957"/>
                <a:gd name="T24" fmla="*/ 643 w 1584"/>
                <a:gd name="T25" fmla="*/ 931 h 957"/>
                <a:gd name="T26" fmla="*/ 1289 w 1584"/>
                <a:gd name="T27" fmla="*/ 817 h 957"/>
                <a:gd name="T28" fmla="*/ 1340 w 1584"/>
                <a:gd name="T29" fmla="*/ 878 h 957"/>
                <a:gd name="T30" fmla="*/ 1453 w 1584"/>
                <a:gd name="T31" fmla="*/ 865 h 957"/>
                <a:gd name="T32" fmla="*/ 1487 w 1584"/>
                <a:gd name="T33" fmla="*/ 773 h 957"/>
                <a:gd name="T34" fmla="*/ 1541 w 1584"/>
                <a:gd name="T35" fmla="*/ 751 h 957"/>
                <a:gd name="T36" fmla="*/ 1566 w 1584"/>
                <a:gd name="T37" fmla="*/ 682 h 957"/>
                <a:gd name="T38" fmla="*/ 1583 w 1584"/>
                <a:gd name="T39" fmla="*/ 616 h 957"/>
                <a:gd name="T40" fmla="*/ 1549 w 1584"/>
                <a:gd name="T41" fmla="*/ 555 h 957"/>
                <a:gd name="T42" fmla="*/ 1512 w 1584"/>
                <a:gd name="T43" fmla="*/ 452 h 957"/>
                <a:gd name="T44" fmla="*/ 1457 w 1584"/>
                <a:gd name="T45" fmla="*/ 356 h 957"/>
                <a:gd name="T46" fmla="*/ 1477 w 1584"/>
                <a:gd name="T47" fmla="*/ 299 h 957"/>
                <a:gd name="T48" fmla="*/ 1415 w 1584"/>
                <a:gd name="T49" fmla="*/ 288 h 957"/>
                <a:gd name="T50" fmla="*/ 1385 w 1584"/>
                <a:gd name="T51" fmla="*/ 322 h 957"/>
                <a:gd name="T52" fmla="*/ 1415 w 1584"/>
                <a:gd name="T53" fmla="*/ 355 h 957"/>
                <a:gd name="T54" fmla="*/ 1019 w 1584"/>
                <a:gd name="T55" fmla="*/ 128 h 957"/>
                <a:gd name="T56" fmla="*/ 903 w 1584"/>
                <a:gd name="T57" fmla="*/ 89 h 957"/>
                <a:gd name="T58" fmla="*/ 881 w 1584"/>
                <a:gd name="T59" fmla="*/ 46 h 957"/>
                <a:gd name="T60" fmla="*/ 850 w 1584"/>
                <a:gd name="T61" fmla="*/ 73 h 957"/>
                <a:gd name="T62" fmla="*/ 689 w 1584"/>
                <a:gd name="T63" fmla="*/ 41 h 957"/>
                <a:gd name="T64" fmla="*/ 702 w 1584"/>
                <a:gd name="T65" fmla="*/ 12 h 957"/>
                <a:gd name="T66" fmla="*/ 538 w 1584"/>
                <a:gd name="T67" fmla="*/ 1 h 957"/>
                <a:gd name="T68" fmla="*/ 493 w 1584"/>
                <a:gd name="T69" fmla="*/ 24 h 957"/>
                <a:gd name="T70" fmla="*/ 524 w 1584"/>
                <a:gd name="T71" fmla="*/ 49 h 957"/>
                <a:gd name="T72" fmla="*/ 356 w 1584"/>
                <a:gd name="T73" fmla="*/ 84 h 957"/>
                <a:gd name="T74" fmla="*/ 321 w 1584"/>
                <a:gd name="T75" fmla="*/ 65 h 957"/>
                <a:gd name="T76" fmla="*/ 297 w 1584"/>
                <a:gd name="T77" fmla="*/ 102 h 957"/>
                <a:gd name="T78" fmla="*/ 541 w 1584"/>
                <a:gd name="T79" fmla="*/ 137 h 957"/>
                <a:gd name="T80" fmla="*/ 884 w 1584"/>
                <a:gd name="T81" fmla="*/ 123 h 957"/>
                <a:gd name="T82" fmla="*/ 1037 w 1584"/>
                <a:gd name="T83" fmla="*/ 173 h 957"/>
                <a:gd name="T84" fmla="*/ 979 w 1584"/>
                <a:gd name="T85" fmla="*/ 338 h 957"/>
                <a:gd name="T86" fmla="*/ 625 w 1584"/>
                <a:gd name="T87" fmla="*/ 360 h 957"/>
                <a:gd name="T88" fmla="*/ 584 w 1584"/>
                <a:gd name="T89" fmla="*/ 327 h 957"/>
                <a:gd name="T90" fmla="*/ 489 w 1584"/>
                <a:gd name="T91" fmla="*/ 327 h 957"/>
                <a:gd name="T92" fmla="*/ 387 w 1584"/>
                <a:gd name="T93" fmla="*/ 389 h 957"/>
                <a:gd name="T94" fmla="*/ 365 w 1584"/>
                <a:gd name="T95" fmla="*/ 397 h 957"/>
                <a:gd name="T96" fmla="*/ 279 w 1584"/>
                <a:gd name="T97" fmla="*/ 294 h 957"/>
                <a:gd name="T98" fmla="*/ 234 w 1584"/>
                <a:gd name="T99" fmla="*/ 386 h 957"/>
                <a:gd name="T100" fmla="*/ 178 w 1584"/>
                <a:gd name="T101" fmla="*/ 294 h 957"/>
                <a:gd name="T102" fmla="*/ 926 w 1584"/>
                <a:gd name="T103" fmla="*/ 624 h 957"/>
                <a:gd name="T104" fmla="*/ 639 w 1584"/>
                <a:gd name="T105" fmla="*/ 616 h 957"/>
                <a:gd name="T106" fmla="*/ 658 w 1584"/>
                <a:gd name="T107" fmla="*/ 514 h 957"/>
                <a:gd name="T108" fmla="*/ 902 w 1584"/>
                <a:gd name="T109" fmla="*/ 504 h 957"/>
                <a:gd name="T110" fmla="*/ 1510 w 1584"/>
                <a:gd name="T111" fmla="*/ 468 h 957"/>
                <a:gd name="T112" fmla="*/ 1364 w 1584"/>
                <a:gd name="T113" fmla="*/ 588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4" h="957">
                  <a:moveTo>
                    <a:pt x="302" y="116"/>
                  </a:moveTo>
                  <a:lnTo>
                    <a:pt x="302" y="116"/>
                  </a:lnTo>
                  <a:lnTo>
                    <a:pt x="293" y="118"/>
                  </a:lnTo>
                  <a:lnTo>
                    <a:pt x="269" y="127"/>
                  </a:lnTo>
                  <a:lnTo>
                    <a:pt x="255" y="132"/>
                  </a:lnTo>
                  <a:lnTo>
                    <a:pt x="240" y="139"/>
                  </a:lnTo>
                  <a:lnTo>
                    <a:pt x="226" y="147"/>
                  </a:lnTo>
                  <a:lnTo>
                    <a:pt x="215" y="155"/>
                  </a:lnTo>
                  <a:lnTo>
                    <a:pt x="215" y="155"/>
                  </a:lnTo>
                  <a:lnTo>
                    <a:pt x="209" y="161"/>
                  </a:lnTo>
                  <a:lnTo>
                    <a:pt x="202" y="169"/>
                  </a:lnTo>
                  <a:lnTo>
                    <a:pt x="188" y="192"/>
                  </a:lnTo>
                  <a:lnTo>
                    <a:pt x="173" y="218"/>
                  </a:lnTo>
                  <a:lnTo>
                    <a:pt x="159" y="246"/>
                  </a:lnTo>
                  <a:lnTo>
                    <a:pt x="134" y="296"/>
                  </a:lnTo>
                  <a:lnTo>
                    <a:pt x="124" y="319"/>
                  </a:lnTo>
                  <a:lnTo>
                    <a:pt x="124" y="319"/>
                  </a:lnTo>
                  <a:lnTo>
                    <a:pt x="86" y="346"/>
                  </a:lnTo>
                  <a:lnTo>
                    <a:pt x="57" y="367"/>
                  </a:lnTo>
                  <a:lnTo>
                    <a:pt x="47" y="376"/>
                  </a:lnTo>
                  <a:lnTo>
                    <a:pt x="39" y="382"/>
                  </a:lnTo>
                  <a:lnTo>
                    <a:pt x="39" y="382"/>
                  </a:lnTo>
                  <a:lnTo>
                    <a:pt x="35" y="389"/>
                  </a:lnTo>
                  <a:lnTo>
                    <a:pt x="32" y="400"/>
                  </a:lnTo>
                  <a:lnTo>
                    <a:pt x="25" y="428"/>
                  </a:lnTo>
                  <a:lnTo>
                    <a:pt x="19" y="459"/>
                  </a:lnTo>
                  <a:lnTo>
                    <a:pt x="15" y="485"/>
                  </a:lnTo>
                  <a:lnTo>
                    <a:pt x="15" y="485"/>
                  </a:lnTo>
                  <a:lnTo>
                    <a:pt x="14" y="505"/>
                  </a:lnTo>
                  <a:lnTo>
                    <a:pt x="15" y="521"/>
                  </a:lnTo>
                  <a:lnTo>
                    <a:pt x="15" y="536"/>
                  </a:lnTo>
                  <a:lnTo>
                    <a:pt x="15" y="536"/>
                  </a:lnTo>
                  <a:lnTo>
                    <a:pt x="9" y="543"/>
                  </a:lnTo>
                  <a:lnTo>
                    <a:pt x="4" y="548"/>
                  </a:lnTo>
                  <a:lnTo>
                    <a:pt x="0" y="552"/>
                  </a:lnTo>
                  <a:lnTo>
                    <a:pt x="0" y="552"/>
                  </a:lnTo>
                  <a:lnTo>
                    <a:pt x="0" y="554"/>
                  </a:lnTo>
                  <a:lnTo>
                    <a:pt x="1" y="555"/>
                  </a:lnTo>
                  <a:lnTo>
                    <a:pt x="4" y="562"/>
                  </a:lnTo>
                  <a:lnTo>
                    <a:pt x="8" y="569"/>
                  </a:lnTo>
                  <a:lnTo>
                    <a:pt x="10" y="576"/>
                  </a:lnTo>
                  <a:lnTo>
                    <a:pt x="10" y="576"/>
                  </a:lnTo>
                  <a:lnTo>
                    <a:pt x="13" y="588"/>
                  </a:lnTo>
                  <a:lnTo>
                    <a:pt x="18" y="608"/>
                  </a:lnTo>
                  <a:lnTo>
                    <a:pt x="22" y="620"/>
                  </a:lnTo>
                  <a:lnTo>
                    <a:pt x="27" y="630"/>
                  </a:lnTo>
                  <a:lnTo>
                    <a:pt x="32" y="638"/>
                  </a:lnTo>
                  <a:lnTo>
                    <a:pt x="37" y="643"/>
                  </a:lnTo>
                  <a:lnTo>
                    <a:pt x="37" y="643"/>
                  </a:lnTo>
                  <a:lnTo>
                    <a:pt x="49" y="649"/>
                  </a:lnTo>
                  <a:lnTo>
                    <a:pt x="61" y="653"/>
                  </a:lnTo>
                  <a:lnTo>
                    <a:pt x="73" y="658"/>
                  </a:lnTo>
                  <a:lnTo>
                    <a:pt x="97" y="691"/>
                  </a:lnTo>
                  <a:lnTo>
                    <a:pt x="97" y="691"/>
                  </a:lnTo>
                  <a:lnTo>
                    <a:pt x="99" y="707"/>
                  </a:lnTo>
                  <a:lnTo>
                    <a:pt x="101" y="725"/>
                  </a:lnTo>
                  <a:lnTo>
                    <a:pt x="104" y="745"/>
                  </a:lnTo>
                  <a:lnTo>
                    <a:pt x="109" y="766"/>
                  </a:lnTo>
                  <a:lnTo>
                    <a:pt x="115" y="787"/>
                  </a:lnTo>
                  <a:lnTo>
                    <a:pt x="119" y="795"/>
                  </a:lnTo>
                  <a:lnTo>
                    <a:pt x="123" y="802"/>
                  </a:lnTo>
                  <a:lnTo>
                    <a:pt x="128" y="808"/>
                  </a:lnTo>
                  <a:lnTo>
                    <a:pt x="134" y="812"/>
                  </a:lnTo>
                  <a:lnTo>
                    <a:pt x="134" y="812"/>
                  </a:lnTo>
                  <a:lnTo>
                    <a:pt x="145" y="817"/>
                  </a:lnTo>
                  <a:lnTo>
                    <a:pt x="157" y="819"/>
                  </a:lnTo>
                  <a:lnTo>
                    <a:pt x="169" y="821"/>
                  </a:lnTo>
                  <a:lnTo>
                    <a:pt x="182" y="822"/>
                  </a:lnTo>
                  <a:lnTo>
                    <a:pt x="192" y="821"/>
                  </a:lnTo>
                  <a:lnTo>
                    <a:pt x="202" y="819"/>
                  </a:lnTo>
                  <a:lnTo>
                    <a:pt x="210" y="817"/>
                  </a:lnTo>
                  <a:lnTo>
                    <a:pt x="215" y="814"/>
                  </a:lnTo>
                  <a:lnTo>
                    <a:pt x="215" y="814"/>
                  </a:lnTo>
                  <a:lnTo>
                    <a:pt x="219" y="811"/>
                  </a:lnTo>
                  <a:lnTo>
                    <a:pt x="222" y="803"/>
                  </a:lnTo>
                  <a:lnTo>
                    <a:pt x="227" y="784"/>
                  </a:lnTo>
                  <a:lnTo>
                    <a:pt x="231" y="768"/>
                  </a:lnTo>
                  <a:lnTo>
                    <a:pt x="233" y="760"/>
                  </a:lnTo>
                  <a:lnTo>
                    <a:pt x="459" y="823"/>
                  </a:lnTo>
                  <a:lnTo>
                    <a:pt x="459" y="823"/>
                  </a:lnTo>
                  <a:lnTo>
                    <a:pt x="460" y="837"/>
                  </a:lnTo>
                  <a:lnTo>
                    <a:pt x="461" y="852"/>
                  </a:lnTo>
                  <a:lnTo>
                    <a:pt x="464" y="870"/>
                  </a:lnTo>
                  <a:lnTo>
                    <a:pt x="469" y="889"/>
                  </a:lnTo>
                  <a:lnTo>
                    <a:pt x="475" y="908"/>
                  </a:lnTo>
                  <a:lnTo>
                    <a:pt x="479" y="915"/>
                  </a:lnTo>
                  <a:lnTo>
                    <a:pt x="484" y="923"/>
                  </a:lnTo>
                  <a:lnTo>
                    <a:pt x="489" y="931"/>
                  </a:lnTo>
                  <a:lnTo>
                    <a:pt x="495" y="936"/>
                  </a:lnTo>
                  <a:lnTo>
                    <a:pt x="495" y="936"/>
                  </a:lnTo>
                  <a:lnTo>
                    <a:pt x="503" y="941"/>
                  </a:lnTo>
                  <a:lnTo>
                    <a:pt x="510" y="944"/>
                  </a:lnTo>
                  <a:lnTo>
                    <a:pt x="528" y="951"/>
                  </a:lnTo>
                  <a:lnTo>
                    <a:pt x="547" y="955"/>
                  </a:lnTo>
                  <a:lnTo>
                    <a:pt x="567" y="957"/>
                  </a:lnTo>
                  <a:lnTo>
                    <a:pt x="587" y="957"/>
                  </a:lnTo>
                  <a:lnTo>
                    <a:pt x="605" y="953"/>
                  </a:lnTo>
                  <a:lnTo>
                    <a:pt x="614" y="952"/>
                  </a:lnTo>
                  <a:lnTo>
                    <a:pt x="622" y="950"/>
                  </a:lnTo>
                  <a:lnTo>
                    <a:pt x="628" y="946"/>
                  </a:lnTo>
                  <a:lnTo>
                    <a:pt x="634" y="942"/>
                  </a:lnTo>
                  <a:lnTo>
                    <a:pt x="634" y="942"/>
                  </a:lnTo>
                  <a:lnTo>
                    <a:pt x="639" y="937"/>
                  </a:lnTo>
                  <a:lnTo>
                    <a:pt x="643" y="931"/>
                  </a:lnTo>
                  <a:lnTo>
                    <a:pt x="652" y="917"/>
                  </a:lnTo>
                  <a:lnTo>
                    <a:pt x="659" y="900"/>
                  </a:lnTo>
                  <a:lnTo>
                    <a:pt x="666" y="884"/>
                  </a:lnTo>
                  <a:lnTo>
                    <a:pt x="673" y="855"/>
                  </a:lnTo>
                  <a:lnTo>
                    <a:pt x="676" y="842"/>
                  </a:lnTo>
                  <a:lnTo>
                    <a:pt x="1286" y="808"/>
                  </a:lnTo>
                  <a:lnTo>
                    <a:pt x="1286" y="808"/>
                  </a:lnTo>
                  <a:lnTo>
                    <a:pt x="1289" y="817"/>
                  </a:lnTo>
                  <a:lnTo>
                    <a:pt x="1291" y="826"/>
                  </a:lnTo>
                  <a:lnTo>
                    <a:pt x="1296" y="837"/>
                  </a:lnTo>
                  <a:lnTo>
                    <a:pt x="1304" y="848"/>
                  </a:lnTo>
                  <a:lnTo>
                    <a:pt x="1314" y="860"/>
                  </a:lnTo>
                  <a:lnTo>
                    <a:pt x="1325" y="870"/>
                  </a:lnTo>
                  <a:lnTo>
                    <a:pt x="1333" y="874"/>
                  </a:lnTo>
                  <a:lnTo>
                    <a:pt x="1340" y="878"/>
                  </a:lnTo>
                  <a:lnTo>
                    <a:pt x="1340" y="878"/>
                  </a:lnTo>
                  <a:lnTo>
                    <a:pt x="1355" y="884"/>
                  </a:lnTo>
                  <a:lnTo>
                    <a:pt x="1373" y="886"/>
                  </a:lnTo>
                  <a:lnTo>
                    <a:pt x="1390" y="888"/>
                  </a:lnTo>
                  <a:lnTo>
                    <a:pt x="1406" y="886"/>
                  </a:lnTo>
                  <a:lnTo>
                    <a:pt x="1422" y="883"/>
                  </a:lnTo>
                  <a:lnTo>
                    <a:pt x="1436" y="876"/>
                  </a:lnTo>
                  <a:lnTo>
                    <a:pt x="1448" y="870"/>
                  </a:lnTo>
                  <a:lnTo>
                    <a:pt x="1453" y="865"/>
                  </a:lnTo>
                  <a:lnTo>
                    <a:pt x="1458" y="860"/>
                  </a:lnTo>
                  <a:lnTo>
                    <a:pt x="1458" y="860"/>
                  </a:lnTo>
                  <a:lnTo>
                    <a:pt x="1464" y="848"/>
                  </a:lnTo>
                  <a:lnTo>
                    <a:pt x="1470" y="835"/>
                  </a:lnTo>
                  <a:lnTo>
                    <a:pt x="1477" y="821"/>
                  </a:lnTo>
                  <a:lnTo>
                    <a:pt x="1481" y="806"/>
                  </a:lnTo>
                  <a:lnTo>
                    <a:pt x="1486" y="782"/>
                  </a:lnTo>
                  <a:lnTo>
                    <a:pt x="1487" y="773"/>
                  </a:lnTo>
                  <a:lnTo>
                    <a:pt x="1487" y="773"/>
                  </a:lnTo>
                  <a:lnTo>
                    <a:pt x="1503" y="771"/>
                  </a:lnTo>
                  <a:lnTo>
                    <a:pt x="1517" y="769"/>
                  </a:lnTo>
                  <a:lnTo>
                    <a:pt x="1523" y="766"/>
                  </a:lnTo>
                  <a:lnTo>
                    <a:pt x="1530" y="764"/>
                  </a:lnTo>
                  <a:lnTo>
                    <a:pt x="1530" y="764"/>
                  </a:lnTo>
                  <a:lnTo>
                    <a:pt x="1535" y="759"/>
                  </a:lnTo>
                  <a:lnTo>
                    <a:pt x="1541" y="751"/>
                  </a:lnTo>
                  <a:lnTo>
                    <a:pt x="1546" y="742"/>
                  </a:lnTo>
                  <a:lnTo>
                    <a:pt x="1553" y="734"/>
                  </a:lnTo>
                  <a:lnTo>
                    <a:pt x="1560" y="715"/>
                  </a:lnTo>
                  <a:lnTo>
                    <a:pt x="1563" y="706"/>
                  </a:lnTo>
                  <a:lnTo>
                    <a:pt x="1563" y="699"/>
                  </a:lnTo>
                  <a:lnTo>
                    <a:pt x="1563" y="699"/>
                  </a:lnTo>
                  <a:lnTo>
                    <a:pt x="1564" y="689"/>
                  </a:lnTo>
                  <a:lnTo>
                    <a:pt x="1566" y="682"/>
                  </a:lnTo>
                  <a:lnTo>
                    <a:pt x="1571" y="669"/>
                  </a:lnTo>
                  <a:lnTo>
                    <a:pt x="1571" y="669"/>
                  </a:lnTo>
                  <a:lnTo>
                    <a:pt x="1579" y="655"/>
                  </a:lnTo>
                  <a:lnTo>
                    <a:pt x="1583" y="644"/>
                  </a:lnTo>
                  <a:lnTo>
                    <a:pt x="1584" y="638"/>
                  </a:lnTo>
                  <a:lnTo>
                    <a:pt x="1584" y="630"/>
                  </a:lnTo>
                  <a:lnTo>
                    <a:pt x="1584" y="630"/>
                  </a:lnTo>
                  <a:lnTo>
                    <a:pt x="1583" y="616"/>
                  </a:lnTo>
                  <a:lnTo>
                    <a:pt x="1580" y="603"/>
                  </a:lnTo>
                  <a:lnTo>
                    <a:pt x="1578" y="593"/>
                  </a:lnTo>
                  <a:lnTo>
                    <a:pt x="1575" y="588"/>
                  </a:lnTo>
                  <a:lnTo>
                    <a:pt x="1575" y="588"/>
                  </a:lnTo>
                  <a:lnTo>
                    <a:pt x="1561" y="578"/>
                  </a:lnTo>
                  <a:lnTo>
                    <a:pt x="1551" y="569"/>
                  </a:lnTo>
                  <a:lnTo>
                    <a:pt x="1551" y="569"/>
                  </a:lnTo>
                  <a:lnTo>
                    <a:pt x="1549" y="555"/>
                  </a:lnTo>
                  <a:lnTo>
                    <a:pt x="1541" y="524"/>
                  </a:lnTo>
                  <a:lnTo>
                    <a:pt x="1537" y="505"/>
                  </a:lnTo>
                  <a:lnTo>
                    <a:pt x="1532" y="487"/>
                  </a:lnTo>
                  <a:lnTo>
                    <a:pt x="1526" y="472"/>
                  </a:lnTo>
                  <a:lnTo>
                    <a:pt x="1521" y="461"/>
                  </a:lnTo>
                  <a:lnTo>
                    <a:pt x="1521" y="461"/>
                  </a:lnTo>
                  <a:lnTo>
                    <a:pt x="1517" y="457"/>
                  </a:lnTo>
                  <a:lnTo>
                    <a:pt x="1512" y="452"/>
                  </a:lnTo>
                  <a:lnTo>
                    <a:pt x="1499" y="443"/>
                  </a:lnTo>
                  <a:lnTo>
                    <a:pt x="1483" y="434"/>
                  </a:lnTo>
                  <a:lnTo>
                    <a:pt x="1467" y="427"/>
                  </a:lnTo>
                  <a:lnTo>
                    <a:pt x="1438" y="414"/>
                  </a:lnTo>
                  <a:lnTo>
                    <a:pt x="1424" y="409"/>
                  </a:lnTo>
                  <a:lnTo>
                    <a:pt x="1445" y="355"/>
                  </a:lnTo>
                  <a:lnTo>
                    <a:pt x="1445" y="355"/>
                  </a:lnTo>
                  <a:lnTo>
                    <a:pt x="1457" y="356"/>
                  </a:lnTo>
                  <a:lnTo>
                    <a:pt x="1464" y="356"/>
                  </a:lnTo>
                  <a:lnTo>
                    <a:pt x="1468" y="355"/>
                  </a:lnTo>
                  <a:lnTo>
                    <a:pt x="1469" y="352"/>
                  </a:lnTo>
                  <a:lnTo>
                    <a:pt x="1469" y="352"/>
                  </a:lnTo>
                  <a:lnTo>
                    <a:pt x="1473" y="339"/>
                  </a:lnTo>
                  <a:lnTo>
                    <a:pt x="1475" y="319"/>
                  </a:lnTo>
                  <a:lnTo>
                    <a:pt x="1477" y="309"/>
                  </a:lnTo>
                  <a:lnTo>
                    <a:pt x="1477" y="299"/>
                  </a:lnTo>
                  <a:lnTo>
                    <a:pt x="1475" y="293"/>
                  </a:lnTo>
                  <a:lnTo>
                    <a:pt x="1474" y="290"/>
                  </a:lnTo>
                  <a:lnTo>
                    <a:pt x="1473" y="289"/>
                  </a:lnTo>
                  <a:lnTo>
                    <a:pt x="1473" y="289"/>
                  </a:lnTo>
                  <a:lnTo>
                    <a:pt x="1467" y="288"/>
                  </a:lnTo>
                  <a:lnTo>
                    <a:pt x="1459" y="286"/>
                  </a:lnTo>
                  <a:lnTo>
                    <a:pt x="1436" y="286"/>
                  </a:lnTo>
                  <a:lnTo>
                    <a:pt x="1415" y="288"/>
                  </a:lnTo>
                  <a:lnTo>
                    <a:pt x="1400" y="289"/>
                  </a:lnTo>
                  <a:lnTo>
                    <a:pt x="1400" y="289"/>
                  </a:lnTo>
                  <a:lnTo>
                    <a:pt x="1393" y="290"/>
                  </a:lnTo>
                  <a:lnTo>
                    <a:pt x="1390" y="294"/>
                  </a:lnTo>
                  <a:lnTo>
                    <a:pt x="1387" y="300"/>
                  </a:lnTo>
                  <a:lnTo>
                    <a:pt x="1385" y="309"/>
                  </a:lnTo>
                  <a:lnTo>
                    <a:pt x="1385" y="309"/>
                  </a:lnTo>
                  <a:lnTo>
                    <a:pt x="1385" y="322"/>
                  </a:lnTo>
                  <a:lnTo>
                    <a:pt x="1383" y="336"/>
                  </a:lnTo>
                  <a:lnTo>
                    <a:pt x="1385" y="346"/>
                  </a:lnTo>
                  <a:lnTo>
                    <a:pt x="1386" y="349"/>
                  </a:lnTo>
                  <a:lnTo>
                    <a:pt x="1388" y="352"/>
                  </a:lnTo>
                  <a:lnTo>
                    <a:pt x="1388" y="352"/>
                  </a:lnTo>
                  <a:lnTo>
                    <a:pt x="1395" y="353"/>
                  </a:lnTo>
                  <a:lnTo>
                    <a:pt x="1403" y="355"/>
                  </a:lnTo>
                  <a:lnTo>
                    <a:pt x="1415" y="355"/>
                  </a:lnTo>
                  <a:lnTo>
                    <a:pt x="1400" y="397"/>
                  </a:lnTo>
                  <a:lnTo>
                    <a:pt x="1206" y="361"/>
                  </a:lnTo>
                  <a:lnTo>
                    <a:pt x="1206" y="361"/>
                  </a:lnTo>
                  <a:lnTo>
                    <a:pt x="1121" y="252"/>
                  </a:lnTo>
                  <a:lnTo>
                    <a:pt x="1059" y="174"/>
                  </a:lnTo>
                  <a:lnTo>
                    <a:pt x="1023" y="131"/>
                  </a:lnTo>
                  <a:lnTo>
                    <a:pt x="1023" y="131"/>
                  </a:lnTo>
                  <a:lnTo>
                    <a:pt x="1019" y="128"/>
                  </a:lnTo>
                  <a:lnTo>
                    <a:pt x="1013" y="125"/>
                  </a:lnTo>
                  <a:lnTo>
                    <a:pt x="998" y="120"/>
                  </a:lnTo>
                  <a:lnTo>
                    <a:pt x="978" y="113"/>
                  </a:lnTo>
                  <a:lnTo>
                    <a:pt x="958" y="108"/>
                  </a:lnTo>
                  <a:lnTo>
                    <a:pt x="920" y="101"/>
                  </a:lnTo>
                  <a:lnTo>
                    <a:pt x="902" y="98"/>
                  </a:lnTo>
                  <a:lnTo>
                    <a:pt x="902" y="98"/>
                  </a:lnTo>
                  <a:lnTo>
                    <a:pt x="903" y="89"/>
                  </a:lnTo>
                  <a:lnTo>
                    <a:pt x="902" y="80"/>
                  </a:lnTo>
                  <a:lnTo>
                    <a:pt x="901" y="70"/>
                  </a:lnTo>
                  <a:lnTo>
                    <a:pt x="898" y="60"/>
                  </a:lnTo>
                  <a:lnTo>
                    <a:pt x="896" y="56"/>
                  </a:lnTo>
                  <a:lnTo>
                    <a:pt x="893" y="53"/>
                  </a:lnTo>
                  <a:lnTo>
                    <a:pt x="891" y="50"/>
                  </a:lnTo>
                  <a:lnTo>
                    <a:pt x="886" y="48"/>
                  </a:lnTo>
                  <a:lnTo>
                    <a:pt x="881" y="46"/>
                  </a:lnTo>
                  <a:lnTo>
                    <a:pt x="875" y="46"/>
                  </a:lnTo>
                  <a:lnTo>
                    <a:pt x="875" y="46"/>
                  </a:lnTo>
                  <a:lnTo>
                    <a:pt x="869" y="48"/>
                  </a:lnTo>
                  <a:lnTo>
                    <a:pt x="864" y="50"/>
                  </a:lnTo>
                  <a:lnTo>
                    <a:pt x="860" y="53"/>
                  </a:lnTo>
                  <a:lnTo>
                    <a:pt x="858" y="56"/>
                  </a:lnTo>
                  <a:lnTo>
                    <a:pt x="853" y="64"/>
                  </a:lnTo>
                  <a:lnTo>
                    <a:pt x="850" y="73"/>
                  </a:lnTo>
                  <a:lnTo>
                    <a:pt x="850" y="80"/>
                  </a:lnTo>
                  <a:lnTo>
                    <a:pt x="850" y="88"/>
                  </a:lnTo>
                  <a:lnTo>
                    <a:pt x="851" y="94"/>
                  </a:lnTo>
                  <a:lnTo>
                    <a:pt x="673" y="89"/>
                  </a:lnTo>
                  <a:lnTo>
                    <a:pt x="673" y="46"/>
                  </a:lnTo>
                  <a:lnTo>
                    <a:pt x="673" y="46"/>
                  </a:lnTo>
                  <a:lnTo>
                    <a:pt x="678" y="45"/>
                  </a:lnTo>
                  <a:lnTo>
                    <a:pt x="689" y="41"/>
                  </a:lnTo>
                  <a:lnTo>
                    <a:pt x="695" y="37"/>
                  </a:lnTo>
                  <a:lnTo>
                    <a:pt x="700" y="35"/>
                  </a:lnTo>
                  <a:lnTo>
                    <a:pt x="702" y="31"/>
                  </a:lnTo>
                  <a:lnTo>
                    <a:pt x="704" y="29"/>
                  </a:lnTo>
                  <a:lnTo>
                    <a:pt x="704" y="29"/>
                  </a:lnTo>
                  <a:lnTo>
                    <a:pt x="704" y="22"/>
                  </a:lnTo>
                  <a:lnTo>
                    <a:pt x="704" y="16"/>
                  </a:lnTo>
                  <a:lnTo>
                    <a:pt x="702" y="12"/>
                  </a:lnTo>
                  <a:lnTo>
                    <a:pt x="700" y="10"/>
                  </a:lnTo>
                  <a:lnTo>
                    <a:pt x="695" y="7"/>
                  </a:lnTo>
                  <a:lnTo>
                    <a:pt x="689" y="5"/>
                  </a:lnTo>
                  <a:lnTo>
                    <a:pt x="689" y="5"/>
                  </a:lnTo>
                  <a:lnTo>
                    <a:pt x="675" y="2"/>
                  </a:lnTo>
                  <a:lnTo>
                    <a:pt x="653" y="1"/>
                  </a:lnTo>
                  <a:lnTo>
                    <a:pt x="594" y="0"/>
                  </a:lnTo>
                  <a:lnTo>
                    <a:pt x="538" y="1"/>
                  </a:lnTo>
                  <a:lnTo>
                    <a:pt x="518" y="2"/>
                  </a:lnTo>
                  <a:lnTo>
                    <a:pt x="508" y="5"/>
                  </a:lnTo>
                  <a:lnTo>
                    <a:pt x="508" y="5"/>
                  </a:lnTo>
                  <a:lnTo>
                    <a:pt x="503" y="6"/>
                  </a:lnTo>
                  <a:lnTo>
                    <a:pt x="499" y="10"/>
                  </a:lnTo>
                  <a:lnTo>
                    <a:pt x="497" y="13"/>
                  </a:lnTo>
                  <a:lnTo>
                    <a:pt x="494" y="19"/>
                  </a:lnTo>
                  <a:lnTo>
                    <a:pt x="493" y="24"/>
                  </a:lnTo>
                  <a:lnTo>
                    <a:pt x="493" y="29"/>
                  </a:lnTo>
                  <a:lnTo>
                    <a:pt x="494" y="34"/>
                  </a:lnTo>
                  <a:lnTo>
                    <a:pt x="495" y="37"/>
                  </a:lnTo>
                  <a:lnTo>
                    <a:pt x="495" y="37"/>
                  </a:lnTo>
                  <a:lnTo>
                    <a:pt x="499" y="41"/>
                  </a:lnTo>
                  <a:lnTo>
                    <a:pt x="503" y="44"/>
                  </a:lnTo>
                  <a:lnTo>
                    <a:pt x="514" y="48"/>
                  </a:lnTo>
                  <a:lnTo>
                    <a:pt x="524" y="49"/>
                  </a:lnTo>
                  <a:lnTo>
                    <a:pt x="528" y="50"/>
                  </a:lnTo>
                  <a:lnTo>
                    <a:pt x="526" y="83"/>
                  </a:lnTo>
                  <a:lnTo>
                    <a:pt x="526" y="94"/>
                  </a:lnTo>
                  <a:lnTo>
                    <a:pt x="360" y="109"/>
                  </a:lnTo>
                  <a:lnTo>
                    <a:pt x="360" y="109"/>
                  </a:lnTo>
                  <a:lnTo>
                    <a:pt x="359" y="102"/>
                  </a:lnTo>
                  <a:lnTo>
                    <a:pt x="359" y="93"/>
                  </a:lnTo>
                  <a:lnTo>
                    <a:pt x="356" y="84"/>
                  </a:lnTo>
                  <a:lnTo>
                    <a:pt x="351" y="75"/>
                  </a:lnTo>
                  <a:lnTo>
                    <a:pt x="349" y="72"/>
                  </a:lnTo>
                  <a:lnTo>
                    <a:pt x="344" y="69"/>
                  </a:lnTo>
                  <a:lnTo>
                    <a:pt x="340" y="67"/>
                  </a:lnTo>
                  <a:lnTo>
                    <a:pt x="334" y="64"/>
                  </a:lnTo>
                  <a:lnTo>
                    <a:pt x="327" y="64"/>
                  </a:lnTo>
                  <a:lnTo>
                    <a:pt x="321" y="65"/>
                  </a:lnTo>
                  <a:lnTo>
                    <a:pt x="321" y="65"/>
                  </a:lnTo>
                  <a:lnTo>
                    <a:pt x="313" y="67"/>
                  </a:lnTo>
                  <a:lnTo>
                    <a:pt x="307" y="69"/>
                  </a:lnTo>
                  <a:lnTo>
                    <a:pt x="303" y="73"/>
                  </a:lnTo>
                  <a:lnTo>
                    <a:pt x="299" y="75"/>
                  </a:lnTo>
                  <a:lnTo>
                    <a:pt x="297" y="80"/>
                  </a:lnTo>
                  <a:lnTo>
                    <a:pt x="296" y="84"/>
                  </a:lnTo>
                  <a:lnTo>
                    <a:pt x="296" y="93"/>
                  </a:lnTo>
                  <a:lnTo>
                    <a:pt x="297" y="102"/>
                  </a:lnTo>
                  <a:lnTo>
                    <a:pt x="299" y="109"/>
                  </a:lnTo>
                  <a:lnTo>
                    <a:pt x="302" y="116"/>
                  </a:lnTo>
                  <a:lnTo>
                    <a:pt x="302" y="116"/>
                  </a:lnTo>
                  <a:close/>
                  <a:moveTo>
                    <a:pt x="438" y="155"/>
                  </a:moveTo>
                  <a:lnTo>
                    <a:pt x="438" y="155"/>
                  </a:lnTo>
                  <a:lnTo>
                    <a:pt x="456" y="151"/>
                  </a:lnTo>
                  <a:lnTo>
                    <a:pt x="505" y="142"/>
                  </a:lnTo>
                  <a:lnTo>
                    <a:pt x="541" y="137"/>
                  </a:lnTo>
                  <a:lnTo>
                    <a:pt x="582" y="132"/>
                  </a:lnTo>
                  <a:lnTo>
                    <a:pt x="629" y="128"/>
                  </a:lnTo>
                  <a:lnTo>
                    <a:pt x="682" y="125"/>
                  </a:lnTo>
                  <a:lnTo>
                    <a:pt x="682" y="125"/>
                  </a:lnTo>
                  <a:lnTo>
                    <a:pt x="737" y="123"/>
                  </a:lnTo>
                  <a:lnTo>
                    <a:pt x="790" y="122"/>
                  </a:lnTo>
                  <a:lnTo>
                    <a:pt x="839" y="122"/>
                  </a:lnTo>
                  <a:lnTo>
                    <a:pt x="884" y="123"/>
                  </a:lnTo>
                  <a:lnTo>
                    <a:pt x="923" y="125"/>
                  </a:lnTo>
                  <a:lnTo>
                    <a:pt x="956" y="127"/>
                  </a:lnTo>
                  <a:lnTo>
                    <a:pt x="980" y="131"/>
                  </a:lnTo>
                  <a:lnTo>
                    <a:pt x="995" y="135"/>
                  </a:lnTo>
                  <a:lnTo>
                    <a:pt x="995" y="135"/>
                  </a:lnTo>
                  <a:lnTo>
                    <a:pt x="1003" y="139"/>
                  </a:lnTo>
                  <a:lnTo>
                    <a:pt x="1012" y="146"/>
                  </a:lnTo>
                  <a:lnTo>
                    <a:pt x="1037" y="173"/>
                  </a:lnTo>
                  <a:lnTo>
                    <a:pt x="1067" y="207"/>
                  </a:lnTo>
                  <a:lnTo>
                    <a:pt x="1102" y="246"/>
                  </a:lnTo>
                  <a:lnTo>
                    <a:pt x="1160" y="317"/>
                  </a:lnTo>
                  <a:lnTo>
                    <a:pt x="1186" y="349"/>
                  </a:lnTo>
                  <a:lnTo>
                    <a:pt x="1186" y="349"/>
                  </a:lnTo>
                  <a:lnTo>
                    <a:pt x="1155" y="347"/>
                  </a:lnTo>
                  <a:lnTo>
                    <a:pt x="1079" y="342"/>
                  </a:lnTo>
                  <a:lnTo>
                    <a:pt x="979" y="338"/>
                  </a:lnTo>
                  <a:lnTo>
                    <a:pt x="929" y="337"/>
                  </a:lnTo>
                  <a:lnTo>
                    <a:pt x="882" y="337"/>
                  </a:lnTo>
                  <a:lnTo>
                    <a:pt x="882" y="337"/>
                  </a:lnTo>
                  <a:lnTo>
                    <a:pt x="835" y="338"/>
                  </a:lnTo>
                  <a:lnTo>
                    <a:pt x="787" y="342"/>
                  </a:lnTo>
                  <a:lnTo>
                    <a:pt x="739" y="346"/>
                  </a:lnTo>
                  <a:lnTo>
                    <a:pt x="695" y="351"/>
                  </a:lnTo>
                  <a:lnTo>
                    <a:pt x="625" y="360"/>
                  </a:lnTo>
                  <a:lnTo>
                    <a:pt x="598" y="365"/>
                  </a:lnTo>
                  <a:lnTo>
                    <a:pt x="598" y="365"/>
                  </a:lnTo>
                  <a:lnTo>
                    <a:pt x="595" y="352"/>
                  </a:lnTo>
                  <a:lnTo>
                    <a:pt x="593" y="341"/>
                  </a:lnTo>
                  <a:lnTo>
                    <a:pt x="589" y="331"/>
                  </a:lnTo>
                  <a:lnTo>
                    <a:pt x="589" y="331"/>
                  </a:lnTo>
                  <a:lnTo>
                    <a:pt x="586" y="329"/>
                  </a:lnTo>
                  <a:lnTo>
                    <a:pt x="584" y="327"/>
                  </a:lnTo>
                  <a:lnTo>
                    <a:pt x="572" y="324"/>
                  </a:lnTo>
                  <a:lnTo>
                    <a:pt x="557" y="323"/>
                  </a:lnTo>
                  <a:lnTo>
                    <a:pt x="541" y="323"/>
                  </a:lnTo>
                  <a:lnTo>
                    <a:pt x="509" y="324"/>
                  </a:lnTo>
                  <a:lnTo>
                    <a:pt x="493" y="324"/>
                  </a:lnTo>
                  <a:lnTo>
                    <a:pt x="493" y="324"/>
                  </a:lnTo>
                  <a:lnTo>
                    <a:pt x="491" y="325"/>
                  </a:lnTo>
                  <a:lnTo>
                    <a:pt x="489" y="327"/>
                  </a:lnTo>
                  <a:lnTo>
                    <a:pt x="486" y="332"/>
                  </a:lnTo>
                  <a:lnTo>
                    <a:pt x="481" y="349"/>
                  </a:lnTo>
                  <a:lnTo>
                    <a:pt x="478" y="373"/>
                  </a:lnTo>
                  <a:lnTo>
                    <a:pt x="450" y="373"/>
                  </a:lnTo>
                  <a:lnTo>
                    <a:pt x="438" y="155"/>
                  </a:lnTo>
                  <a:close/>
                  <a:moveTo>
                    <a:pt x="380" y="194"/>
                  </a:moveTo>
                  <a:lnTo>
                    <a:pt x="380" y="194"/>
                  </a:lnTo>
                  <a:lnTo>
                    <a:pt x="387" y="389"/>
                  </a:lnTo>
                  <a:lnTo>
                    <a:pt x="387" y="389"/>
                  </a:lnTo>
                  <a:lnTo>
                    <a:pt x="388" y="391"/>
                  </a:lnTo>
                  <a:lnTo>
                    <a:pt x="388" y="394"/>
                  </a:lnTo>
                  <a:lnTo>
                    <a:pt x="388" y="395"/>
                  </a:lnTo>
                  <a:lnTo>
                    <a:pt x="384" y="397"/>
                  </a:lnTo>
                  <a:lnTo>
                    <a:pt x="384" y="397"/>
                  </a:lnTo>
                  <a:lnTo>
                    <a:pt x="378" y="397"/>
                  </a:lnTo>
                  <a:lnTo>
                    <a:pt x="365" y="397"/>
                  </a:lnTo>
                  <a:lnTo>
                    <a:pt x="331" y="395"/>
                  </a:lnTo>
                  <a:lnTo>
                    <a:pt x="284" y="391"/>
                  </a:lnTo>
                  <a:lnTo>
                    <a:pt x="321" y="198"/>
                  </a:lnTo>
                  <a:lnTo>
                    <a:pt x="380" y="194"/>
                  </a:lnTo>
                  <a:close/>
                  <a:moveTo>
                    <a:pt x="291" y="204"/>
                  </a:moveTo>
                  <a:lnTo>
                    <a:pt x="291" y="204"/>
                  </a:lnTo>
                  <a:lnTo>
                    <a:pt x="287" y="232"/>
                  </a:lnTo>
                  <a:lnTo>
                    <a:pt x="279" y="294"/>
                  </a:lnTo>
                  <a:lnTo>
                    <a:pt x="274" y="327"/>
                  </a:lnTo>
                  <a:lnTo>
                    <a:pt x="269" y="356"/>
                  </a:lnTo>
                  <a:lnTo>
                    <a:pt x="263" y="376"/>
                  </a:lnTo>
                  <a:lnTo>
                    <a:pt x="260" y="382"/>
                  </a:lnTo>
                  <a:lnTo>
                    <a:pt x="257" y="385"/>
                  </a:lnTo>
                  <a:lnTo>
                    <a:pt x="257" y="385"/>
                  </a:lnTo>
                  <a:lnTo>
                    <a:pt x="248" y="386"/>
                  </a:lnTo>
                  <a:lnTo>
                    <a:pt x="234" y="386"/>
                  </a:lnTo>
                  <a:lnTo>
                    <a:pt x="196" y="386"/>
                  </a:lnTo>
                  <a:lnTo>
                    <a:pt x="162" y="385"/>
                  </a:lnTo>
                  <a:lnTo>
                    <a:pt x="150" y="384"/>
                  </a:lnTo>
                  <a:lnTo>
                    <a:pt x="145" y="382"/>
                  </a:lnTo>
                  <a:lnTo>
                    <a:pt x="145" y="382"/>
                  </a:lnTo>
                  <a:lnTo>
                    <a:pt x="148" y="373"/>
                  </a:lnTo>
                  <a:lnTo>
                    <a:pt x="155" y="353"/>
                  </a:lnTo>
                  <a:lnTo>
                    <a:pt x="178" y="294"/>
                  </a:lnTo>
                  <a:lnTo>
                    <a:pt x="212" y="209"/>
                  </a:lnTo>
                  <a:lnTo>
                    <a:pt x="291" y="204"/>
                  </a:lnTo>
                  <a:close/>
                  <a:moveTo>
                    <a:pt x="902" y="504"/>
                  </a:moveTo>
                  <a:lnTo>
                    <a:pt x="902" y="504"/>
                  </a:lnTo>
                  <a:lnTo>
                    <a:pt x="916" y="564"/>
                  </a:lnTo>
                  <a:lnTo>
                    <a:pt x="923" y="606"/>
                  </a:lnTo>
                  <a:lnTo>
                    <a:pt x="926" y="620"/>
                  </a:lnTo>
                  <a:lnTo>
                    <a:pt x="926" y="624"/>
                  </a:lnTo>
                  <a:lnTo>
                    <a:pt x="926" y="624"/>
                  </a:lnTo>
                  <a:lnTo>
                    <a:pt x="881" y="625"/>
                  </a:lnTo>
                  <a:lnTo>
                    <a:pt x="782" y="629"/>
                  </a:lnTo>
                  <a:lnTo>
                    <a:pt x="685" y="632"/>
                  </a:lnTo>
                  <a:lnTo>
                    <a:pt x="652" y="634"/>
                  </a:lnTo>
                  <a:lnTo>
                    <a:pt x="641" y="634"/>
                  </a:lnTo>
                  <a:lnTo>
                    <a:pt x="641" y="634"/>
                  </a:lnTo>
                  <a:lnTo>
                    <a:pt x="639" y="616"/>
                  </a:lnTo>
                  <a:lnTo>
                    <a:pt x="641" y="579"/>
                  </a:lnTo>
                  <a:lnTo>
                    <a:pt x="642" y="559"/>
                  </a:lnTo>
                  <a:lnTo>
                    <a:pt x="644" y="542"/>
                  </a:lnTo>
                  <a:lnTo>
                    <a:pt x="647" y="526"/>
                  </a:lnTo>
                  <a:lnTo>
                    <a:pt x="649" y="521"/>
                  </a:lnTo>
                  <a:lnTo>
                    <a:pt x="652" y="519"/>
                  </a:lnTo>
                  <a:lnTo>
                    <a:pt x="652" y="519"/>
                  </a:lnTo>
                  <a:lnTo>
                    <a:pt x="658" y="514"/>
                  </a:lnTo>
                  <a:lnTo>
                    <a:pt x="663" y="511"/>
                  </a:lnTo>
                  <a:lnTo>
                    <a:pt x="673" y="509"/>
                  </a:lnTo>
                  <a:lnTo>
                    <a:pt x="686" y="507"/>
                  </a:lnTo>
                  <a:lnTo>
                    <a:pt x="700" y="506"/>
                  </a:lnTo>
                  <a:lnTo>
                    <a:pt x="700" y="506"/>
                  </a:lnTo>
                  <a:lnTo>
                    <a:pt x="740" y="505"/>
                  </a:lnTo>
                  <a:lnTo>
                    <a:pt x="810" y="504"/>
                  </a:lnTo>
                  <a:lnTo>
                    <a:pt x="902" y="504"/>
                  </a:lnTo>
                  <a:lnTo>
                    <a:pt x="902" y="504"/>
                  </a:lnTo>
                  <a:close/>
                  <a:moveTo>
                    <a:pt x="1364" y="476"/>
                  </a:moveTo>
                  <a:lnTo>
                    <a:pt x="1364" y="476"/>
                  </a:lnTo>
                  <a:lnTo>
                    <a:pt x="1429" y="471"/>
                  </a:lnTo>
                  <a:lnTo>
                    <a:pt x="1502" y="467"/>
                  </a:lnTo>
                  <a:lnTo>
                    <a:pt x="1502" y="467"/>
                  </a:lnTo>
                  <a:lnTo>
                    <a:pt x="1506" y="467"/>
                  </a:lnTo>
                  <a:lnTo>
                    <a:pt x="1510" y="468"/>
                  </a:lnTo>
                  <a:lnTo>
                    <a:pt x="1515" y="472"/>
                  </a:lnTo>
                  <a:lnTo>
                    <a:pt x="1523" y="482"/>
                  </a:lnTo>
                  <a:lnTo>
                    <a:pt x="1523" y="482"/>
                  </a:lnTo>
                  <a:lnTo>
                    <a:pt x="1526" y="488"/>
                  </a:lnTo>
                  <a:lnTo>
                    <a:pt x="1529" y="500"/>
                  </a:lnTo>
                  <a:lnTo>
                    <a:pt x="1534" y="533"/>
                  </a:lnTo>
                  <a:lnTo>
                    <a:pt x="1539" y="578"/>
                  </a:lnTo>
                  <a:lnTo>
                    <a:pt x="1364" y="588"/>
                  </a:lnTo>
                  <a:lnTo>
                    <a:pt x="1364" y="47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8D567001-6F74-4896-A884-FC5684654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2530" y="4105162"/>
              <a:ext cx="732141" cy="1652157"/>
            </a:xfrm>
            <a:custGeom>
              <a:avLst/>
              <a:gdLst>
                <a:gd name="T0" fmla="*/ 371 w 643"/>
                <a:gd name="T1" fmla="*/ 73 h 1451"/>
                <a:gd name="T2" fmla="*/ 361 w 643"/>
                <a:gd name="T3" fmla="*/ 145 h 1451"/>
                <a:gd name="T4" fmla="*/ 358 w 643"/>
                <a:gd name="T5" fmla="*/ 202 h 1451"/>
                <a:gd name="T6" fmla="*/ 391 w 643"/>
                <a:gd name="T7" fmla="*/ 226 h 1451"/>
                <a:gd name="T8" fmla="*/ 332 w 643"/>
                <a:gd name="T9" fmla="*/ 252 h 1451"/>
                <a:gd name="T10" fmla="*/ 238 w 643"/>
                <a:gd name="T11" fmla="*/ 246 h 1451"/>
                <a:gd name="T12" fmla="*/ 113 w 643"/>
                <a:gd name="T13" fmla="*/ 145 h 1451"/>
                <a:gd name="T14" fmla="*/ 111 w 643"/>
                <a:gd name="T15" fmla="*/ 116 h 1451"/>
                <a:gd name="T16" fmla="*/ 112 w 643"/>
                <a:gd name="T17" fmla="*/ 51 h 1451"/>
                <a:gd name="T18" fmla="*/ 83 w 643"/>
                <a:gd name="T19" fmla="*/ 17 h 1451"/>
                <a:gd name="T20" fmla="*/ 56 w 643"/>
                <a:gd name="T21" fmla="*/ 15 h 1451"/>
                <a:gd name="T22" fmla="*/ 32 w 643"/>
                <a:gd name="T23" fmla="*/ 1 h 1451"/>
                <a:gd name="T24" fmla="*/ 13 w 643"/>
                <a:gd name="T25" fmla="*/ 19 h 1451"/>
                <a:gd name="T26" fmla="*/ 28 w 643"/>
                <a:gd name="T27" fmla="*/ 66 h 1451"/>
                <a:gd name="T28" fmla="*/ 0 w 643"/>
                <a:gd name="T29" fmla="*/ 56 h 1451"/>
                <a:gd name="T30" fmla="*/ 28 w 643"/>
                <a:gd name="T31" fmla="*/ 99 h 1451"/>
                <a:gd name="T32" fmla="*/ 54 w 643"/>
                <a:gd name="T33" fmla="*/ 133 h 1451"/>
                <a:gd name="T34" fmla="*/ 122 w 643"/>
                <a:gd name="T35" fmla="*/ 290 h 1451"/>
                <a:gd name="T36" fmla="*/ 239 w 643"/>
                <a:gd name="T37" fmla="*/ 407 h 1451"/>
                <a:gd name="T38" fmla="*/ 269 w 643"/>
                <a:gd name="T39" fmla="*/ 479 h 1451"/>
                <a:gd name="T40" fmla="*/ 270 w 643"/>
                <a:gd name="T41" fmla="*/ 718 h 1451"/>
                <a:gd name="T42" fmla="*/ 302 w 643"/>
                <a:gd name="T43" fmla="*/ 743 h 1451"/>
                <a:gd name="T44" fmla="*/ 313 w 643"/>
                <a:gd name="T45" fmla="*/ 796 h 1451"/>
                <a:gd name="T46" fmla="*/ 292 w 643"/>
                <a:gd name="T47" fmla="*/ 801 h 1451"/>
                <a:gd name="T48" fmla="*/ 166 w 643"/>
                <a:gd name="T49" fmla="*/ 1021 h 1451"/>
                <a:gd name="T50" fmla="*/ 214 w 643"/>
                <a:gd name="T51" fmla="*/ 1156 h 1451"/>
                <a:gd name="T52" fmla="*/ 236 w 643"/>
                <a:gd name="T53" fmla="*/ 1350 h 1451"/>
                <a:gd name="T54" fmla="*/ 180 w 643"/>
                <a:gd name="T55" fmla="*/ 1397 h 1451"/>
                <a:gd name="T56" fmla="*/ 151 w 643"/>
                <a:gd name="T57" fmla="*/ 1429 h 1451"/>
                <a:gd name="T58" fmla="*/ 243 w 643"/>
                <a:gd name="T59" fmla="*/ 1444 h 1451"/>
                <a:gd name="T60" fmla="*/ 347 w 643"/>
                <a:gd name="T61" fmla="*/ 1405 h 1451"/>
                <a:gd name="T62" fmla="*/ 344 w 643"/>
                <a:gd name="T63" fmla="*/ 1345 h 1451"/>
                <a:gd name="T64" fmla="*/ 324 w 643"/>
                <a:gd name="T65" fmla="*/ 1272 h 1451"/>
                <a:gd name="T66" fmla="*/ 278 w 643"/>
                <a:gd name="T67" fmla="*/ 1082 h 1451"/>
                <a:gd name="T68" fmla="*/ 285 w 643"/>
                <a:gd name="T69" fmla="*/ 1021 h 1451"/>
                <a:gd name="T70" fmla="*/ 413 w 643"/>
                <a:gd name="T71" fmla="*/ 898 h 1451"/>
                <a:gd name="T72" fmla="*/ 529 w 643"/>
                <a:gd name="T73" fmla="*/ 1288 h 1451"/>
                <a:gd name="T74" fmla="*/ 536 w 643"/>
                <a:gd name="T75" fmla="*/ 1328 h 1451"/>
                <a:gd name="T76" fmla="*/ 524 w 643"/>
                <a:gd name="T77" fmla="*/ 1353 h 1451"/>
                <a:gd name="T78" fmla="*/ 507 w 643"/>
                <a:gd name="T79" fmla="*/ 1376 h 1451"/>
                <a:gd name="T80" fmla="*/ 459 w 643"/>
                <a:gd name="T81" fmla="*/ 1412 h 1451"/>
                <a:gd name="T82" fmla="*/ 479 w 643"/>
                <a:gd name="T83" fmla="*/ 1444 h 1451"/>
                <a:gd name="T84" fmla="*/ 622 w 643"/>
                <a:gd name="T85" fmla="*/ 1434 h 1451"/>
                <a:gd name="T86" fmla="*/ 612 w 643"/>
                <a:gd name="T87" fmla="*/ 1361 h 1451"/>
                <a:gd name="T88" fmla="*/ 614 w 643"/>
                <a:gd name="T89" fmla="*/ 1315 h 1451"/>
                <a:gd name="T90" fmla="*/ 608 w 643"/>
                <a:gd name="T91" fmla="*/ 1219 h 1451"/>
                <a:gd name="T92" fmla="*/ 551 w 643"/>
                <a:gd name="T93" fmla="*/ 876 h 1451"/>
                <a:gd name="T94" fmla="*/ 555 w 643"/>
                <a:gd name="T95" fmla="*/ 768 h 1451"/>
                <a:gd name="T96" fmla="*/ 588 w 643"/>
                <a:gd name="T97" fmla="*/ 787 h 1451"/>
                <a:gd name="T98" fmla="*/ 593 w 643"/>
                <a:gd name="T99" fmla="*/ 827 h 1451"/>
                <a:gd name="T100" fmla="*/ 582 w 643"/>
                <a:gd name="T101" fmla="*/ 847 h 1451"/>
                <a:gd name="T102" fmla="*/ 599 w 643"/>
                <a:gd name="T103" fmla="*/ 856 h 1451"/>
                <a:gd name="T104" fmla="*/ 634 w 643"/>
                <a:gd name="T105" fmla="*/ 844 h 1451"/>
                <a:gd name="T106" fmla="*/ 641 w 643"/>
                <a:gd name="T107" fmla="*/ 781 h 1451"/>
                <a:gd name="T108" fmla="*/ 623 w 643"/>
                <a:gd name="T109" fmla="*/ 723 h 1451"/>
                <a:gd name="T110" fmla="*/ 593 w 643"/>
                <a:gd name="T111" fmla="*/ 507 h 1451"/>
                <a:gd name="T112" fmla="*/ 560 w 643"/>
                <a:gd name="T113" fmla="*/ 417 h 1451"/>
                <a:gd name="T114" fmla="*/ 602 w 643"/>
                <a:gd name="T115" fmla="*/ 349 h 1451"/>
                <a:gd name="T116" fmla="*/ 573 w 643"/>
                <a:gd name="T117" fmla="*/ 268 h 1451"/>
                <a:gd name="T118" fmla="*/ 543 w 643"/>
                <a:gd name="T119" fmla="*/ 218 h 1451"/>
                <a:gd name="T120" fmla="*/ 526 w 643"/>
                <a:gd name="T121" fmla="*/ 164 h 1451"/>
                <a:gd name="T122" fmla="*/ 491 w 643"/>
                <a:gd name="T123" fmla="*/ 57 h 1451"/>
                <a:gd name="T124" fmla="*/ 423 w 643"/>
                <a:gd name="T125" fmla="*/ 4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1451">
                  <a:moveTo>
                    <a:pt x="397" y="52"/>
                  </a:moveTo>
                  <a:lnTo>
                    <a:pt x="397" y="52"/>
                  </a:lnTo>
                  <a:lnTo>
                    <a:pt x="396" y="54"/>
                  </a:lnTo>
                  <a:lnTo>
                    <a:pt x="389" y="55"/>
                  </a:lnTo>
                  <a:lnTo>
                    <a:pt x="386" y="57"/>
                  </a:lnTo>
                  <a:lnTo>
                    <a:pt x="381" y="61"/>
                  </a:lnTo>
                  <a:lnTo>
                    <a:pt x="376" y="66"/>
                  </a:lnTo>
                  <a:lnTo>
                    <a:pt x="371" y="73"/>
                  </a:lnTo>
                  <a:lnTo>
                    <a:pt x="371" y="73"/>
                  </a:lnTo>
                  <a:lnTo>
                    <a:pt x="367" y="81"/>
                  </a:lnTo>
                  <a:lnTo>
                    <a:pt x="364" y="91"/>
                  </a:lnTo>
                  <a:lnTo>
                    <a:pt x="364" y="101"/>
                  </a:lnTo>
                  <a:lnTo>
                    <a:pt x="364" y="111"/>
                  </a:lnTo>
                  <a:lnTo>
                    <a:pt x="366" y="129"/>
                  </a:lnTo>
                  <a:lnTo>
                    <a:pt x="366" y="135"/>
                  </a:lnTo>
                  <a:lnTo>
                    <a:pt x="364" y="139"/>
                  </a:lnTo>
                  <a:lnTo>
                    <a:pt x="364" y="139"/>
                  </a:lnTo>
                  <a:lnTo>
                    <a:pt x="361" y="145"/>
                  </a:lnTo>
                  <a:lnTo>
                    <a:pt x="357" y="153"/>
                  </a:lnTo>
                  <a:lnTo>
                    <a:pt x="351" y="165"/>
                  </a:lnTo>
                  <a:lnTo>
                    <a:pt x="351" y="165"/>
                  </a:lnTo>
                  <a:lnTo>
                    <a:pt x="349" y="169"/>
                  </a:lnTo>
                  <a:lnTo>
                    <a:pt x="349" y="174"/>
                  </a:lnTo>
                  <a:lnTo>
                    <a:pt x="349" y="179"/>
                  </a:lnTo>
                  <a:lnTo>
                    <a:pt x="351" y="186"/>
                  </a:lnTo>
                  <a:lnTo>
                    <a:pt x="351" y="186"/>
                  </a:lnTo>
                  <a:lnTo>
                    <a:pt x="358" y="202"/>
                  </a:lnTo>
                  <a:lnTo>
                    <a:pt x="361" y="209"/>
                  </a:lnTo>
                  <a:lnTo>
                    <a:pt x="363" y="211"/>
                  </a:lnTo>
                  <a:lnTo>
                    <a:pt x="364" y="212"/>
                  </a:lnTo>
                  <a:lnTo>
                    <a:pt x="364" y="212"/>
                  </a:lnTo>
                  <a:lnTo>
                    <a:pt x="371" y="213"/>
                  </a:lnTo>
                  <a:lnTo>
                    <a:pt x="379" y="217"/>
                  </a:lnTo>
                  <a:lnTo>
                    <a:pt x="387" y="222"/>
                  </a:lnTo>
                  <a:lnTo>
                    <a:pt x="389" y="223"/>
                  </a:lnTo>
                  <a:lnTo>
                    <a:pt x="391" y="226"/>
                  </a:lnTo>
                  <a:lnTo>
                    <a:pt x="391" y="226"/>
                  </a:lnTo>
                  <a:lnTo>
                    <a:pt x="392" y="232"/>
                  </a:lnTo>
                  <a:lnTo>
                    <a:pt x="392" y="236"/>
                  </a:lnTo>
                  <a:lnTo>
                    <a:pt x="391" y="238"/>
                  </a:lnTo>
                  <a:lnTo>
                    <a:pt x="391" y="238"/>
                  </a:lnTo>
                  <a:lnTo>
                    <a:pt x="388" y="240"/>
                  </a:lnTo>
                  <a:lnTo>
                    <a:pt x="382" y="242"/>
                  </a:lnTo>
                  <a:lnTo>
                    <a:pt x="363" y="246"/>
                  </a:lnTo>
                  <a:lnTo>
                    <a:pt x="332" y="252"/>
                  </a:lnTo>
                  <a:lnTo>
                    <a:pt x="332" y="252"/>
                  </a:lnTo>
                  <a:lnTo>
                    <a:pt x="317" y="252"/>
                  </a:lnTo>
                  <a:lnTo>
                    <a:pt x="293" y="251"/>
                  </a:lnTo>
                  <a:lnTo>
                    <a:pt x="270" y="251"/>
                  </a:lnTo>
                  <a:lnTo>
                    <a:pt x="259" y="252"/>
                  </a:lnTo>
                  <a:lnTo>
                    <a:pt x="259" y="252"/>
                  </a:lnTo>
                  <a:lnTo>
                    <a:pt x="256" y="252"/>
                  </a:lnTo>
                  <a:lnTo>
                    <a:pt x="251" y="251"/>
                  </a:lnTo>
                  <a:lnTo>
                    <a:pt x="238" y="246"/>
                  </a:lnTo>
                  <a:lnTo>
                    <a:pt x="212" y="238"/>
                  </a:lnTo>
                  <a:lnTo>
                    <a:pt x="212" y="238"/>
                  </a:lnTo>
                  <a:lnTo>
                    <a:pt x="177" y="228"/>
                  </a:lnTo>
                  <a:lnTo>
                    <a:pt x="147" y="218"/>
                  </a:lnTo>
                  <a:lnTo>
                    <a:pt x="147" y="218"/>
                  </a:lnTo>
                  <a:lnTo>
                    <a:pt x="131" y="184"/>
                  </a:lnTo>
                  <a:lnTo>
                    <a:pt x="118" y="159"/>
                  </a:lnTo>
                  <a:lnTo>
                    <a:pt x="113" y="145"/>
                  </a:lnTo>
                  <a:lnTo>
                    <a:pt x="113" y="145"/>
                  </a:lnTo>
                  <a:lnTo>
                    <a:pt x="115" y="142"/>
                  </a:lnTo>
                  <a:lnTo>
                    <a:pt x="115" y="140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0" y="133"/>
                  </a:lnTo>
                  <a:lnTo>
                    <a:pt x="107" y="129"/>
                  </a:lnTo>
                  <a:lnTo>
                    <a:pt x="107" y="125"/>
                  </a:lnTo>
                  <a:lnTo>
                    <a:pt x="107" y="125"/>
                  </a:lnTo>
                  <a:lnTo>
                    <a:pt x="111" y="116"/>
                  </a:lnTo>
                  <a:lnTo>
                    <a:pt x="113" y="110"/>
                  </a:lnTo>
                  <a:lnTo>
                    <a:pt x="113" y="106"/>
                  </a:lnTo>
                  <a:lnTo>
                    <a:pt x="113" y="106"/>
                  </a:lnTo>
                  <a:lnTo>
                    <a:pt x="116" y="81"/>
                  </a:lnTo>
                  <a:lnTo>
                    <a:pt x="116" y="64"/>
                  </a:lnTo>
                  <a:lnTo>
                    <a:pt x="115" y="57"/>
                  </a:lnTo>
                  <a:lnTo>
                    <a:pt x="113" y="52"/>
                  </a:lnTo>
                  <a:lnTo>
                    <a:pt x="113" y="52"/>
                  </a:lnTo>
                  <a:lnTo>
                    <a:pt x="112" y="51"/>
                  </a:lnTo>
                  <a:lnTo>
                    <a:pt x="108" y="51"/>
                  </a:lnTo>
                  <a:lnTo>
                    <a:pt x="106" y="54"/>
                  </a:lnTo>
                  <a:lnTo>
                    <a:pt x="102" y="56"/>
                  </a:lnTo>
                  <a:lnTo>
                    <a:pt x="97" y="62"/>
                  </a:lnTo>
                  <a:lnTo>
                    <a:pt x="94" y="66"/>
                  </a:lnTo>
                  <a:lnTo>
                    <a:pt x="94" y="66"/>
                  </a:lnTo>
                  <a:lnTo>
                    <a:pt x="89" y="42"/>
                  </a:lnTo>
                  <a:lnTo>
                    <a:pt x="86" y="24"/>
                  </a:lnTo>
                  <a:lnTo>
                    <a:pt x="83" y="17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76" y="10"/>
                  </a:lnTo>
                  <a:lnTo>
                    <a:pt x="71" y="6"/>
                  </a:lnTo>
                  <a:lnTo>
                    <a:pt x="66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58" y="10"/>
                  </a:lnTo>
                  <a:lnTo>
                    <a:pt x="56" y="15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49" y="10"/>
                  </a:lnTo>
                  <a:lnTo>
                    <a:pt x="45" y="3"/>
                  </a:lnTo>
                  <a:lnTo>
                    <a:pt x="43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32" y="1"/>
                  </a:lnTo>
                  <a:lnTo>
                    <a:pt x="29" y="3"/>
                  </a:lnTo>
                  <a:lnTo>
                    <a:pt x="28" y="5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15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0" y="19"/>
                  </a:lnTo>
                  <a:lnTo>
                    <a:pt x="13" y="19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8" y="25"/>
                  </a:lnTo>
                  <a:lnTo>
                    <a:pt x="12" y="35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8" y="66"/>
                  </a:lnTo>
                  <a:lnTo>
                    <a:pt x="28" y="66"/>
                  </a:lnTo>
                  <a:lnTo>
                    <a:pt x="27" y="64"/>
                  </a:lnTo>
                  <a:lnTo>
                    <a:pt x="22" y="60"/>
                  </a:lnTo>
                  <a:lnTo>
                    <a:pt x="15" y="55"/>
                  </a:lnTo>
                  <a:lnTo>
                    <a:pt x="13" y="54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3" y="54"/>
                  </a:lnTo>
                  <a:lnTo>
                    <a:pt x="2" y="55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3" y="70"/>
                  </a:lnTo>
                  <a:lnTo>
                    <a:pt x="5" y="74"/>
                  </a:lnTo>
                  <a:lnTo>
                    <a:pt x="14" y="84"/>
                  </a:lnTo>
                  <a:lnTo>
                    <a:pt x="23" y="93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34" y="114"/>
                  </a:lnTo>
                  <a:lnTo>
                    <a:pt x="38" y="121"/>
                  </a:lnTo>
                  <a:lnTo>
                    <a:pt x="42" y="125"/>
                  </a:lnTo>
                  <a:lnTo>
                    <a:pt x="42" y="125"/>
                  </a:lnTo>
                  <a:lnTo>
                    <a:pt x="45" y="128"/>
                  </a:lnTo>
                  <a:lnTo>
                    <a:pt x="49" y="129"/>
                  </a:lnTo>
                  <a:lnTo>
                    <a:pt x="53" y="130"/>
                  </a:lnTo>
                  <a:lnTo>
                    <a:pt x="54" y="132"/>
                  </a:lnTo>
                  <a:lnTo>
                    <a:pt x="54" y="133"/>
                  </a:lnTo>
                  <a:lnTo>
                    <a:pt x="54" y="133"/>
                  </a:lnTo>
                  <a:lnTo>
                    <a:pt x="53" y="137"/>
                  </a:lnTo>
                  <a:lnTo>
                    <a:pt x="52" y="143"/>
                  </a:lnTo>
                  <a:lnTo>
                    <a:pt x="52" y="150"/>
                  </a:lnTo>
                  <a:lnTo>
                    <a:pt x="53" y="155"/>
                  </a:lnTo>
                  <a:lnTo>
                    <a:pt x="54" y="159"/>
                  </a:lnTo>
                  <a:lnTo>
                    <a:pt x="54" y="159"/>
                  </a:lnTo>
                  <a:lnTo>
                    <a:pt x="94" y="238"/>
                  </a:lnTo>
                  <a:lnTo>
                    <a:pt x="122" y="290"/>
                  </a:lnTo>
                  <a:lnTo>
                    <a:pt x="132" y="309"/>
                  </a:lnTo>
                  <a:lnTo>
                    <a:pt x="140" y="317"/>
                  </a:lnTo>
                  <a:lnTo>
                    <a:pt x="140" y="317"/>
                  </a:lnTo>
                  <a:lnTo>
                    <a:pt x="195" y="364"/>
                  </a:lnTo>
                  <a:lnTo>
                    <a:pt x="226" y="390"/>
                  </a:lnTo>
                  <a:lnTo>
                    <a:pt x="235" y="399"/>
                  </a:lnTo>
                  <a:lnTo>
                    <a:pt x="239" y="404"/>
                  </a:lnTo>
                  <a:lnTo>
                    <a:pt x="239" y="404"/>
                  </a:lnTo>
                  <a:lnTo>
                    <a:pt x="239" y="407"/>
                  </a:lnTo>
                  <a:lnTo>
                    <a:pt x="240" y="409"/>
                  </a:lnTo>
                  <a:lnTo>
                    <a:pt x="245" y="417"/>
                  </a:lnTo>
                  <a:lnTo>
                    <a:pt x="250" y="423"/>
                  </a:lnTo>
                  <a:lnTo>
                    <a:pt x="251" y="424"/>
                  </a:lnTo>
                  <a:lnTo>
                    <a:pt x="253" y="424"/>
                  </a:lnTo>
                  <a:lnTo>
                    <a:pt x="253" y="424"/>
                  </a:lnTo>
                  <a:lnTo>
                    <a:pt x="254" y="428"/>
                  </a:lnTo>
                  <a:lnTo>
                    <a:pt x="258" y="439"/>
                  </a:lnTo>
                  <a:lnTo>
                    <a:pt x="269" y="479"/>
                  </a:lnTo>
                  <a:lnTo>
                    <a:pt x="280" y="523"/>
                  </a:lnTo>
                  <a:lnTo>
                    <a:pt x="287" y="552"/>
                  </a:lnTo>
                  <a:lnTo>
                    <a:pt x="287" y="552"/>
                  </a:lnTo>
                  <a:lnTo>
                    <a:pt x="287" y="566"/>
                  </a:lnTo>
                  <a:lnTo>
                    <a:pt x="284" y="589"/>
                  </a:lnTo>
                  <a:lnTo>
                    <a:pt x="276" y="649"/>
                  </a:lnTo>
                  <a:lnTo>
                    <a:pt x="273" y="679"/>
                  </a:lnTo>
                  <a:lnTo>
                    <a:pt x="271" y="707"/>
                  </a:lnTo>
                  <a:lnTo>
                    <a:pt x="270" y="718"/>
                  </a:lnTo>
                  <a:lnTo>
                    <a:pt x="271" y="727"/>
                  </a:lnTo>
                  <a:lnTo>
                    <a:pt x="273" y="733"/>
                  </a:lnTo>
                  <a:lnTo>
                    <a:pt x="275" y="737"/>
                  </a:lnTo>
                  <a:lnTo>
                    <a:pt x="275" y="737"/>
                  </a:lnTo>
                  <a:lnTo>
                    <a:pt x="285" y="742"/>
                  </a:lnTo>
                  <a:lnTo>
                    <a:pt x="294" y="743"/>
                  </a:lnTo>
                  <a:lnTo>
                    <a:pt x="299" y="743"/>
                  </a:lnTo>
                  <a:lnTo>
                    <a:pt x="302" y="743"/>
                  </a:lnTo>
                  <a:lnTo>
                    <a:pt x="302" y="743"/>
                  </a:lnTo>
                  <a:lnTo>
                    <a:pt x="304" y="747"/>
                  </a:lnTo>
                  <a:lnTo>
                    <a:pt x="309" y="758"/>
                  </a:lnTo>
                  <a:lnTo>
                    <a:pt x="312" y="766"/>
                  </a:lnTo>
                  <a:lnTo>
                    <a:pt x="314" y="773"/>
                  </a:lnTo>
                  <a:lnTo>
                    <a:pt x="315" y="781"/>
                  </a:lnTo>
                  <a:lnTo>
                    <a:pt x="315" y="790"/>
                  </a:lnTo>
                  <a:lnTo>
                    <a:pt x="315" y="790"/>
                  </a:lnTo>
                  <a:lnTo>
                    <a:pt x="313" y="795"/>
                  </a:lnTo>
                  <a:lnTo>
                    <a:pt x="313" y="796"/>
                  </a:lnTo>
                  <a:lnTo>
                    <a:pt x="312" y="797"/>
                  </a:lnTo>
                  <a:lnTo>
                    <a:pt x="309" y="796"/>
                  </a:lnTo>
                  <a:lnTo>
                    <a:pt x="308" y="792"/>
                  </a:lnTo>
                  <a:lnTo>
                    <a:pt x="305" y="788"/>
                  </a:lnTo>
                  <a:lnTo>
                    <a:pt x="303" y="786"/>
                  </a:lnTo>
                  <a:lnTo>
                    <a:pt x="300" y="786"/>
                  </a:lnTo>
                  <a:lnTo>
                    <a:pt x="298" y="788"/>
                  </a:lnTo>
                  <a:lnTo>
                    <a:pt x="298" y="788"/>
                  </a:lnTo>
                  <a:lnTo>
                    <a:pt x="292" y="801"/>
                  </a:lnTo>
                  <a:lnTo>
                    <a:pt x="275" y="826"/>
                  </a:lnTo>
                  <a:lnTo>
                    <a:pt x="230" y="898"/>
                  </a:lnTo>
                  <a:lnTo>
                    <a:pt x="206" y="937"/>
                  </a:lnTo>
                  <a:lnTo>
                    <a:pt x="185" y="973"/>
                  </a:lnTo>
                  <a:lnTo>
                    <a:pt x="177" y="988"/>
                  </a:lnTo>
                  <a:lnTo>
                    <a:pt x="171" y="1002"/>
                  </a:lnTo>
                  <a:lnTo>
                    <a:pt x="167" y="1013"/>
                  </a:lnTo>
                  <a:lnTo>
                    <a:pt x="166" y="1021"/>
                  </a:lnTo>
                  <a:lnTo>
                    <a:pt x="166" y="1021"/>
                  </a:lnTo>
                  <a:lnTo>
                    <a:pt x="169" y="1033"/>
                  </a:lnTo>
                  <a:lnTo>
                    <a:pt x="175" y="1051"/>
                  </a:lnTo>
                  <a:lnTo>
                    <a:pt x="182" y="1070"/>
                  </a:lnTo>
                  <a:lnTo>
                    <a:pt x="190" y="1090"/>
                  </a:lnTo>
                  <a:lnTo>
                    <a:pt x="206" y="1125"/>
                  </a:lnTo>
                  <a:lnTo>
                    <a:pt x="211" y="1137"/>
                  </a:lnTo>
                  <a:lnTo>
                    <a:pt x="212" y="1146"/>
                  </a:lnTo>
                  <a:lnTo>
                    <a:pt x="212" y="1146"/>
                  </a:lnTo>
                  <a:lnTo>
                    <a:pt x="214" y="1156"/>
                  </a:lnTo>
                  <a:lnTo>
                    <a:pt x="217" y="1174"/>
                  </a:lnTo>
                  <a:lnTo>
                    <a:pt x="229" y="1224"/>
                  </a:lnTo>
                  <a:lnTo>
                    <a:pt x="245" y="1292"/>
                  </a:lnTo>
                  <a:lnTo>
                    <a:pt x="253" y="1292"/>
                  </a:lnTo>
                  <a:lnTo>
                    <a:pt x="259" y="1331"/>
                  </a:lnTo>
                  <a:lnTo>
                    <a:pt x="259" y="1331"/>
                  </a:lnTo>
                  <a:lnTo>
                    <a:pt x="239" y="1345"/>
                  </a:lnTo>
                  <a:lnTo>
                    <a:pt x="239" y="1345"/>
                  </a:lnTo>
                  <a:lnTo>
                    <a:pt x="236" y="1350"/>
                  </a:lnTo>
                  <a:lnTo>
                    <a:pt x="233" y="1358"/>
                  </a:lnTo>
                  <a:lnTo>
                    <a:pt x="229" y="1366"/>
                  </a:lnTo>
                  <a:lnTo>
                    <a:pt x="226" y="1371"/>
                  </a:lnTo>
                  <a:lnTo>
                    <a:pt x="226" y="1371"/>
                  </a:lnTo>
                  <a:lnTo>
                    <a:pt x="206" y="1385"/>
                  </a:lnTo>
                  <a:lnTo>
                    <a:pt x="191" y="1394"/>
                  </a:lnTo>
                  <a:lnTo>
                    <a:pt x="185" y="1396"/>
                  </a:lnTo>
                  <a:lnTo>
                    <a:pt x="180" y="1397"/>
                  </a:lnTo>
                  <a:lnTo>
                    <a:pt x="180" y="1397"/>
                  </a:lnTo>
                  <a:lnTo>
                    <a:pt x="170" y="1400"/>
                  </a:lnTo>
                  <a:lnTo>
                    <a:pt x="160" y="1404"/>
                  </a:lnTo>
                  <a:lnTo>
                    <a:pt x="155" y="1406"/>
                  </a:lnTo>
                  <a:lnTo>
                    <a:pt x="151" y="1410"/>
                  </a:lnTo>
                  <a:lnTo>
                    <a:pt x="148" y="1414"/>
                  </a:lnTo>
                  <a:lnTo>
                    <a:pt x="147" y="1417"/>
                  </a:lnTo>
                  <a:lnTo>
                    <a:pt x="147" y="1417"/>
                  </a:lnTo>
                  <a:lnTo>
                    <a:pt x="147" y="1423"/>
                  </a:lnTo>
                  <a:lnTo>
                    <a:pt x="151" y="1429"/>
                  </a:lnTo>
                  <a:lnTo>
                    <a:pt x="157" y="1435"/>
                  </a:lnTo>
                  <a:lnTo>
                    <a:pt x="165" y="1441"/>
                  </a:lnTo>
                  <a:lnTo>
                    <a:pt x="175" y="1446"/>
                  </a:lnTo>
                  <a:lnTo>
                    <a:pt x="187" y="1449"/>
                  </a:lnTo>
                  <a:lnTo>
                    <a:pt x="200" y="1451"/>
                  </a:lnTo>
                  <a:lnTo>
                    <a:pt x="212" y="1450"/>
                  </a:lnTo>
                  <a:lnTo>
                    <a:pt x="212" y="1450"/>
                  </a:lnTo>
                  <a:lnTo>
                    <a:pt x="228" y="1448"/>
                  </a:lnTo>
                  <a:lnTo>
                    <a:pt x="243" y="1444"/>
                  </a:lnTo>
                  <a:lnTo>
                    <a:pt x="274" y="1433"/>
                  </a:lnTo>
                  <a:lnTo>
                    <a:pt x="302" y="1423"/>
                  </a:lnTo>
                  <a:lnTo>
                    <a:pt x="312" y="1419"/>
                  </a:lnTo>
                  <a:lnTo>
                    <a:pt x="318" y="1417"/>
                  </a:lnTo>
                  <a:lnTo>
                    <a:pt x="318" y="1417"/>
                  </a:lnTo>
                  <a:lnTo>
                    <a:pt x="329" y="1415"/>
                  </a:lnTo>
                  <a:lnTo>
                    <a:pt x="339" y="1411"/>
                  </a:lnTo>
                  <a:lnTo>
                    <a:pt x="344" y="1407"/>
                  </a:lnTo>
                  <a:lnTo>
                    <a:pt x="347" y="1405"/>
                  </a:lnTo>
                  <a:lnTo>
                    <a:pt x="351" y="1401"/>
                  </a:lnTo>
                  <a:lnTo>
                    <a:pt x="351" y="1397"/>
                  </a:lnTo>
                  <a:lnTo>
                    <a:pt x="351" y="1397"/>
                  </a:lnTo>
                  <a:lnTo>
                    <a:pt x="352" y="1386"/>
                  </a:lnTo>
                  <a:lnTo>
                    <a:pt x="351" y="1370"/>
                  </a:lnTo>
                  <a:lnTo>
                    <a:pt x="349" y="1353"/>
                  </a:lnTo>
                  <a:lnTo>
                    <a:pt x="347" y="1348"/>
                  </a:lnTo>
                  <a:lnTo>
                    <a:pt x="344" y="1345"/>
                  </a:lnTo>
                  <a:lnTo>
                    <a:pt x="344" y="1345"/>
                  </a:lnTo>
                  <a:lnTo>
                    <a:pt x="338" y="1341"/>
                  </a:lnTo>
                  <a:lnTo>
                    <a:pt x="333" y="1338"/>
                  </a:lnTo>
                  <a:lnTo>
                    <a:pt x="328" y="1336"/>
                  </a:lnTo>
                  <a:lnTo>
                    <a:pt x="325" y="1333"/>
                  </a:lnTo>
                  <a:lnTo>
                    <a:pt x="324" y="1331"/>
                  </a:lnTo>
                  <a:lnTo>
                    <a:pt x="324" y="1331"/>
                  </a:lnTo>
                  <a:lnTo>
                    <a:pt x="312" y="1292"/>
                  </a:lnTo>
                  <a:lnTo>
                    <a:pt x="324" y="1272"/>
                  </a:lnTo>
                  <a:lnTo>
                    <a:pt x="324" y="1272"/>
                  </a:lnTo>
                  <a:lnTo>
                    <a:pt x="325" y="1264"/>
                  </a:lnTo>
                  <a:lnTo>
                    <a:pt x="323" y="1250"/>
                  </a:lnTo>
                  <a:lnTo>
                    <a:pt x="319" y="1232"/>
                  </a:lnTo>
                  <a:lnTo>
                    <a:pt x="312" y="1213"/>
                  </a:lnTo>
                  <a:lnTo>
                    <a:pt x="312" y="1213"/>
                  </a:lnTo>
                  <a:lnTo>
                    <a:pt x="307" y="1198"/>
                  </a:lnTo>
                  <a:lnTo>
                    <a:pt x="302" y="1178"/>
                  </a:lnTo>
                  <a:lnTo>
                    <a:pt x="289" y="1129"/>
                  </a:lnTo>
                  <a:lnTo>
                    <a:pt x="278" y="1082"/>
                  </a:lnTo>
                  <a:lnTo>
                    <a:pt x="271" y="1060"/>
                  </a:lnTo>
                  <a:lnTo>
                    <a:pt x="271" y="1060"/>
                  </a:lnTo>
                  <a:lnTo>
                    <a:pt x="271" y="1057"/>
                  </a:lnTo>
                  <a:lnTo>
                    <a:pt x="273" y="1052"/>
                  </a:lnTo>
                  <a:lnTo>
                    <a:pt x="278" y="1039"/>
                  </a:lnTo>
                  <a:lnTo>
                    <a:pt x="284" y="1028"/>
                  </a:lnTo>
                  <a:lnTo>
                    <a:pt x="285" y="1023"/>
                  </a:lnTo>
                  <a:lnTo>
                    <a:pt x="285" y="1021"/>
                  </a:lnTo>
                  <a:lnTo>
                    <a:pt x="285" y="1021"/>
                  </a:lnTo>
                  <a:lnTo>
                    <a:pt x="287" y="1018"/>
                  </a:lnTo>
                  <a:lnTo>
                    <a:pt x="290" y="1013"/>
                  </a:lnTo>
                  <a:lnTo>
                    <a:pt x="303" y="998"/>
                  </a:lnTo>
                  <a:lnTo>
                    <a:pt x="346" y="957"/>
                  </a:lnTo>
                  <a:lnTo>
                    <a:pt x="388" y="915"/>
                  </a:lnTo>
                  <a:lnTo>
                    <a:pt x="411" y="894"/>
                  </a:lnTo>
                  <a:lnTo>
                    <a:pt x="411" y="894"/>
                  </a:lnTo>
                  <a:lnTo>
                    <a:pt x="412" y="895"/>
                  </a:lnTo>
                  <a:lnTo>
                    <a:pt x="413" y="898"/>
                  </a:lnTo>
                  <a:lnTo>
                    <a:pt x="420" y="911"/>
                  </a:lnTo>
                  <a:lnTo>
                    <a:pt x="435" y="957"/>
                  </a:lnTo>
                  <a:lnTo>
                    <a:pt x="450" y="1006"/>
                  </a:lnTo>
                  <a:lnTo>
                    <a:pt x="457" y="1033"/>
                  </a:lnTo>
                  <a:lnTo>
                    <a:pt x="457" y="1033"/>
                  </a:lnTo>
                  <a:lnTo>
                    <a:pt x="495" y="1165"/>
                  </a:lnTo>
                  <a:lnTo>
                    <a:pt x="520" y="1252"/>
                  </a:lnTo>
                  <a:lnTo>
                    <a:pt x="528" y="1281"/>
                  </a:lnTo>
                  <a:lnTo>
                    <a:pt x="529" y="1288"/>
                  </a:lnTo>
                  <a:lnTo>
                    <a:pt x="529" y="1292"/>
                  </a:lnTo>
                  <a:lnTo>
                    <a:pt x="529" y="1292"/>
                  </a:lnTo>
                  <a:lnTo>
                    <a:pt x="528" y="1293"/>
                  </a:lnTo>
                  <a:lnTo>
                    <a:pt x="528" y="1297"/>
                  </a:lnTo>
                  <a:lnTo>
                    <a:pt x="528" y="1306"/>
                  </a:lnTo>
                  <a:lnTo>
                    <a:pt x="529" y="1318"/>
                  </a:lnTo>
                  <a:lnTo>
                    <a:pt x="529" y="1318"/>
                  </a:lnTo>
                  <a:lnTo>
                    <a:pt x="534" y="1325"/>
                  </a:lnTo>
                  <a:lnTo>
                    <a:pt x="536" y="1328"/>
                  </a:lnTo>
                  <a:lnTo>
                    <a:pt x="536" y="1330"/>
                  </a:lnTo>
                  <a:lnTo>
                    <a:pt x="536" y="1331"/>
                  </a:lnTo>
                  <a:lnTo>
                    <a:pt x="536" y="1331"/>
                  </a:lnTo>
                  <a:lnTo>
                    <a:pt x="534" y="1335"/>
                  </a:lnTo>
                  <a:lnTo>
                    <a:pt x="533" y="1341"/>
                  </a:lnTo>
                  <a:lnTo>
                    <a:pt x="530" y="1347"/>
                  </a:lnTo>
                  <a:lnTo>
                    <a:pt x="529" y="1351"/>
                  </a:lnTo>
                  <a:lnTo>
                    <a:pt x="529" y="1351"/>
                  </a:lnTo>
                  <a:lnTo>
                    <a:pt x="524" y="1353"/>
                  </a:lnTo>
                  <a:lnTo>
                    <a:pt x="515" y="1356"/>
                  </a:lnTo>
                  <a:lnTo>
                    <a:pt x="507" y="1358"/>
                  </a:lnTo>
                  <a:lnTo>
                    <a:pt x="504" y="1361"/>
                  </a:lnTo>
                  <a:lnTo>
                    <a:pt x="502" y="1365"/>
                  </a:lnTo>
                  <a:lnTo>
                    <a:pt x="502" y="1365"/>
                  </a:lnTo>
                  <a:lnTo>
                    <a:pt x="502" y="1367"/>
                  </a:lnTo>
                  <a:lnTo>
                    <a:pt x="504" y="1370"/>
                  </a:lnTo>
                  <a:lnTo>
                    <a:pt x="507" y="1375"/>
                  </a:lnTo>
                  <a:lnTo>
                    <a:pt x="507" y="1376"/>
                  </a:lnTo>
                  <a:lnTo>
                    <a:pt x="507" y="1379"/>
                  </a:lnTo>
                  <a:lnTo>
                    <a:pt x="506" y="1381"/>
                  </a:lnTo>
                  <a:lnTo>
                    <a:pt x="502" y="1385"/>
                  </a:lnTo>
                  <a:lnTo>
                    <a:pt x="502" y="1385"/>
                  </a:lnTo>
                  <a:lnTo>
                    <a:pt x="490" y="1391"/>
                  </a:lnTo>
                  <a:lnTo>
                    <a:pt x="475" y="1400"/>
                  </a:lnTo>
                  <a:lnTo>
                    <a:pt x="469" y="1404"/>
                  </a:lnTo>
                  <a:lnTo>
                    <a:pt x="462" y="1409"/>
                  </a:lnTo>
                  <a:lnTo>
                    <a:pt x="459" y="1412"/>
                  </a:lnTo>
                  <a:lnTo>
                    <a:pt x="457" y="1417"/>
                  </a:lnTo>
                  <a:lnTo>
                    <a:pt x="457" y="1417"/>
                  </a:lnTo>
                  <a:lnTo>
                    <a:pt x="456" y="1426"/>
                  </a:lnTo>
                  <a:lnTo>
                    <a:pt x="455" y="1435"/>
                  </a:lnTo>
                  <a:lnTo>
                    <a:pt x="455" y="1441"/>
                  </a:lnTo>
                  <a:lnTo>
                    <a:pt x="456" y="1443"/>
                  </a:lnTo>
                  <a:lnTo>
                    <a:pt x="457" y="1444"/>
                  </a:lnTo>
                  <a:lnTo>
                    <a:pt x="457" y="1444"/>
                  </a:lnTo>
                  <a:lnTo>
                    <a:pt x="479" y="1444"/>
                  </a:lnTo>
                  <a:lnTo>
                    <a:pt x="524" y="1440"/>
                  </a:lnTo>
                  <a:lnTo>
                    <a:pt x="570" y="1438"/>
                  </a:lnTo>
                  <a:lnTo>
                    <a:pt x="595" y="1438"/>
                  </a:lnTo>
                  <a:lnTo>
                    <a:pt x="595" y="1438"/>
                  </a:lnTo>
                  <a:lnTo>
                    <a:pt x="604" y="1439"/>
                  </a:lnTo>
                  <a:lnTo>
                    <a:pt x="613" y="1439"/>
                  </a:lnTo>
                  <a:lnTo>
                    <a:pt x="617" y="1438"/>
                  </a:lnTo>
                  <a:lnTo>
                    <a:pt x="619" y="1436"/>
                  </a:lnTo>
                  <a:lnTo>
                    <a:pt x="622" y="1434"/>
                  </a:lnTo>
                  <a:lnTo>
                    <a:pt x="622" y="1431"/>
                  </a:lnTo>
                  <a:lnTo>
                    <a:pt x="622" y="1431"/>
                  </a:lnTo>
                  <a:lnTo>
                    <a:pt x="620" y="1417"/>
                  </a:lnTo>
                  <a:lnTo>
                    <a:pt x="619" y="1397"/>
                  </a:lnTo>
                  <a:lnTo>
                    <a:pt x="617" y="1377"/>
                  </a:lnTo>
                  <a:lnTo>
                    <a:pt x="615" y="1365"/>
                  </a:lnTo>
                  <a:lnTo>
                    <a:pt x="615" y="1365"/>
                  </a:lnTo>
                  <a:lnTo>
                    <a:pt x="613" y="1362"/>
                  </a:lnTo>
                  <a:lnTo>
                    <a:pt x="612" y="1361"/>
                  </a:lnTo>
                  <a:lnTo>
                    <a:pt x="607" y="1358"/>
                  </a:lnTo>
                  <a:lnTo>
                    <a:pt x="603" y="1356"/>
                  </a:lnTo>
                  <a:lnTo>
                    <a:pt x="602" y="1355"/>
                  </a:lnTo>
                  <a:lnTo>
                    <a:pt x="602" y="1351"/>
                  </a:lnTo>
                  <a:lnTo>
                    <a:pt x="602" y="1325"/>
                  </a:lnTo>
                  <a:lnTo>
                    <a:pt x="602" y="1325"/>
                  </a:lnTo>
                  <a:lnTo>
                    <a:pt x="604" y="1323"/>
                  </a:lnTo>
                  <a:lnTo>
                    <a:pt x="610" y="1318"/>
                  </a:lnTo>
                  <a:lnTo>
                    <a:pt x="614" y="1315"/>
                  </a:lnTo>
                  <a:lnTo>
                    <a:pt x="618" y="1311"/>
                  </a:lnTo>
                  <a:lnTo>
                    <a:pt x="620" y="1304"/>
                  </a:lnTo>
                  <a:lnTo>
                    <a:pt x="622" y="1298"/>
                  </a:lnTo>
                  <a:lnTo>
                    <a:pt x="622" y="1298"/>
                  </a:lnTo>
                  <a:lnTo>
                    <a:pt x="623" y="1286"/>
                  </a:lnTo>
                  <a:lnTo>
                    <a:pt x="622" y="1273"/>
                  </a:lnTo>
                  <a:lnTo>
                    <a:pt x="618" y="1253"/>
                  </a:lnTo>
                  <a:lnTo>
                    <a:pt x="608" y="1219"/>
                  </a:lnTo>
                  <a:lnTo>
                    <a:pt x="608" y="1219"/>
                  </a:lnTo>
                  <a:lnTo>
                    <a:pt x="600" y="1191"/>
                  </a:lnTo>
                  <a:lnTo>
                    <a:pt x="593" y="1155"/>
                  </a:lnTo>
                  <a:lnTo>
                    <a:pt x="574" y="1068"/>
                  </a:lnTo>
                  <a:lnTo>
                    <a:pt x="558" y="992"/>
                  </a:lnTo>
                  <a:lnTo>
                    <a:pt x="549" y="954"/>
                  </a:lnTo>
                  <a:lnTo>
                    <a:pt x="549" y="954"/>
                  </a:lnTo>
                  <a:lnTo>
                    <a:pt x="548" y="944"/>
                  </a:lnTo>
                  <a:lnTo>
                    <a:pt x="549" y="926"/>
                  </a:lnTo>
                  <a:lnTo>
                    <a:pt x="551" y="876"/>
                  </a:lnTo>
                  <a:lnTo>
                    <a:pt x="555" y="827"/>
                  </a:lnTo>
                  <a:lnTo>
                    <a:pt x="555" y="810"/>
                  </a:lnTo>
                  <a:lnTo>
                    <a:pt x="555" y="801"/>
                  </a:lnTo>
                  <a:lnTo>
                    <a:pt x="555" y="801"/>
                  </a:lnTo>
                  <a:lnTo>
                    <a:pt x="555" y="792"/>
                  </a:lnTo>
                  <a:lnTo>
                    <a:pt x="555" y="782"/>
                  </a:lnTo>
                  <a:lnTo>
                    <a:pt x="556" y="772"/>
                  </a:lnTo>
                  <a:lnTo>
                    <a:pt x="556" y="769"/>
                  </a:lnTo>
                  <a:lnTo>
                    <a:pt x="555" y="768"/>
                  </a:lnTo>
                  <a:lnTo>
                    <a:pt x="555" y="768"/>
                  </a:lnTo>
                  <a:lnTo>
                    <a:pt x="555" y="767"/>
                  </a:lnTo>
                  <a:lnTo>
                    <a:pt x="556" y="764"/>
                  </a:lnTo>
                  <a:lnTo>
                    <a:pt x="561" y="754"/>
                  </a:lnTo>
                  <a:lnTo>
                    <a:pt x="568" y="763"/>
                  </a:lnTo>
                  <a:lnTo>
                    <a:pt x="579" y="763"/>
                  </a:lnTo>
                  <a:lnTo>
                    <a:pt x="579" y="763"/>
                  </a:lnTo>
                  <a:lnTo>
                    <a:pt x="583" y="775"/>
                  </a:lnTo>
                  <a:lnTo>
                    <a:pt x="588" y="787"/>
                  </a:lnTo>
                  <a:lnTo>
                    <a:pt x="588" y="787"/>
                  </a:lnTo>
                  <a:lnTo>
                    <a:pt x="593" y="800"/>
                  </a:lnTo>
                  <a:lnTo>
                    <a:pt x="594" y="808"/>
                  </a:lnTo>
                  <a:lnTo>
                    <a:pt x="594" y="808"/>
                  </a:lnTo>
                  <a:lnTo>
                    <a:pt x="597" y="821"/>
                  </a:lnTo>
                  <a:lnTo>
                    <a:pt x="599" y="826"/>
                  </a:lnTo>
                  <a:lnTo>
                    <a:pt x="599" y="826"/>
                  </a:lnTo>
                  <a:lnTo>
                    <a:pt x="595" y="826"/>
                  </a:lnTo>
                  <a:lnTo>
                    <a:pt x="593" y="827"/>
                  </a:lnTo>
                  <a:lnTo>
                    <a:pt x="590" y="830"/>
                  </a:lnTo>
                  <a:lnTo>
                    <a:pt x="590" y="830"/>
                  </a:lnTo>
                  <a:lnTo>
                    <a:pt x="588" y="834"/>
                  </a:lnTo>
                  <a:lnTo>
                    <a:pt x="588" y="836"/>
                  </a:lnTo>
                  <a:lnTo>
                    <a:pt x="589" y="841"/>
                  </a:lnTo>
                  <a:lnTo>
                    <a:pt x="589" y="841"/>
                  </a:lnTo>
                  <a:lnTo>
                    <a:pt x="584" y="844"/>
                  </a:lnTo>
                  <a:lnTo>
                    <a:pt x="582" y="846"/>
                  </a:lnTo>
                  <a:lnTo>
                    <a:pt x="582" y="847"/>
                  </a:lnTo>
                  <a:lnTo>
                    <a:pt x="583" y="850"/>
                  </a:lnTo>
                  <a:lnTo>
                    <a:pt x="583" y="850"/>
                  </a:lnTo>
                  <a:lnTo>
                    <a:pt x="584" y="851"/>
                  </a:lnTo>
                  <a:lnTo>
                    <a:pt x="587" y="852"/>
                  </a:lnTo>
                  <a:lnTo>
                    <a:pt x="592" y="854"/>
                  </a:lnTo>
                  <a:lnTo>
                    <a:pt x="599" y="854"/>
                  </a:lnTo>
                  <a:lnTo>
                    <a:pt x="599" y="854"/>
                  </a:lnTo>
                  <a:lnTo>
                    <a:pt x="599" y="854"/>
                  </a:lnTo>
                  <a:lnTo>
                    <a:pt x="599" y="856"/>
                  </a:lnTo>
                  <a:lnTo>
                    <a:pt x="599" y="857"/>
                  </a:lnTo>
                  <a:lnTo>
                    <a:pt x="600" y="859"/>
                  </a:lnTo>
                  <a:lnTo>
                    <a:pt x="608" y="859"/>
                  </a:lnTo>
                  <a:lnTo>
                    <a:pt x="608" y="859"/>
                  </a:lnTo>
                  <a:lnTo>
                    <a:pt x="613" y="857"/>
                  </a:lnTo>
                  <a:lnTo>
                    <a:pt x="618" y="855"/>
                  </a:lnTo>
                  <a:lnTo>
                    <a:pt x="624" y="852"/>
                  </a:lnTo>
                  <a:lnTo>
                    <a:pt x="629" y="849"/>
                  </a:lnTo>
                  <a:lnTo>
                    <a:pt x="634" y="844"/>
                  </a:lnTo>
                  <a:lnTo>
                    <a:pt x="638" y="839"/>
                  </a:lnTo>
                  <a:lnTo>
                    <a:pt x="641" y="834"/>
                  </a:lnTo>
                  <a:lnTo>
                    <a:pt x="642" y="829"/>
                  </a:lnTo>
                  <a:lnTo>
                    <a:pt x="642" y="829"/>
                  </a:lnTo>
                  <a:lnTo>
                    <a:pt x="643" y="807"/>
                  </a:lnTo>
                  <a:lnTo>
                    <a:pt x="643" y="796"/>
                  </a:lnTo>
                  <a:lnTo>
                    <a:pt x="642" y="785"/>
                  </a:lnTo>
                  <a:lnTo>
                    <a:pt x="642" y="785"/>
                  </a:lnTo>
                  <a:lnTo>
                    <a:pt x="641" y="781"/>
                  </a:lnTo>
                  <a:lnTo>
                    <a:pt x="638" y="775"/>
                  </a:lnTo>
                  <a:lnTo>
                    <a:pt x="630" y="763"/>
                  </a:lnTo>
                  <a:lnTo>
                    <a:pt x="623" y="752"/>
                  </a:lnTo>
                  <a:lnTo>
                    <a:pt x="619" y="747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22" y="732"/>
                  </a:lnTo>
                  <a:lnTo>
                    <a:pt x="623" y="723"/>
                  </a:lnTo>
                  <a:lnTo>
                    <a:pt x="623" y="723"/>
                  </a:lnTo>
                  <a:lnTo>
                    <a:pt x="623" y="712"/>
                  </a:lnTo>
                  <a:lnTo>
                    <a:pt x="622" y="700"/>
                  </a:lnTo>
                  <a:lnTo>
                    <a:pt x="618" y="683"/>
                  </a:lnTo>
                  <a:lnTo>
                    <a:pt x="618" y="683"/>
                  </a:lnTo>
                  <a:lnTo>
                    <a:pt x="614" y="655"/>
                  </a:lnTo>
                  <a:lnTo>
                    <a:pt x="608" y="604"/>
                  </a:lnTo>
                  <a:lnTo>
                    <a:pt x="600" y="547"/>
                  </a:lnTo>
                  <a:lnTo>
                    <a:pt x="597" y="523"/>
                  </a:lnTo>
                  <a:lnTo>
                    <a:pt x="593" y="507"/>
                  </a:lnTo>
                  <a:lnTo>
                    <a:pt x="593" y="507"/>
                  </a:lnTo>
                  <a:lnTo>
                    <a:pt x="589" y="496"/>
                  </a:lnTo>
                  <a:lnTo>
                    <a:pt x="584" y="484"/>
                  </a:lnTo>
                  <a:lnTo>
                    <a:pt x="575" y="464"/>
                  </a:lnTo>
                  <a:lnTo>
                    <a:pt x="566" y="445"/>
                  </a:lnTo>
                  <a:lnTo>
                    <a:pt x="564" y="435"/>
                  </a:lnTo>
                  <a:lnTo>
                    <a:pt x="563" y="427"/>
                  </a:lnTo>
                  <a:lnTo>
                    <a:pt x="563" y="427"/>
                  </a:lnTo>
                  <a:lnTo>
                    <a:pt x="560" y="417"/>
                  </a:lnTo>
                  <a:lnTo>
                    <a:pt x="556" y="404"/>
                  </a:lnTo>
                  <a:lnTo>
                    <a:pt x="556" y="404"/>
                  </a:lnTo>
                  <a:lnTo>
                    <a:pt x="568" y="395"/>
                  </a:lnTo>
                  <a:lnTo>
                    <a:pt x="577" y="388"/>
                  </a:lnTo>
                  <a:lnTo>
                    <a:pt x="585" y="379"/>
                  </a:lnTo>
                  <a:lnTo>
                    <a:pt x="593" y="370"/>
                  </a:lnTo>
                  <a:lnTo>
                    <a:pt x="599" y="359"/>
                  </a:lnTo>
                  <a:lnTo>
                    <a:pt x="600" y="354"/>
                  </a:lnTo>
                  <a:lnTo>
                    <a:pt x="602" y="349"/>
                  </a:lnTo>
                  <a:lnTo>
                    <a:pt x="603" y="343"/>
                  </a:lnTo>
                  <a:lnTo>
                    <a:pt x="602" y="337"/>
                  </a:lnTo>
                  <a:lnTo>
                    <a:pt x="602" y="337"/>
                  </a:lnTo>
                  <a:lnTo>
                    <a:pt x="595" y="316"/>
                  </a:lnTo>
                  <a:lnTo>
                    <a:pt x="589" y="296"/>
                  </a:lnTo>
                  <a:lnTo>
                    <a:pt x="582" y="281"/>
                  </a:lnTo>
                  <a:lnTo>
                    <a:pt x="575" y="271"/>
                  </a:lnTo>
                  <a:lnTo>
                    <a:pt x="575" y="271"/>
                  </a:lnTo>
                  <a:lnTo>
                    <a:pt x="573" y="268"/>
                  </a:lnTo>
                  <a:lnTo>
                    <a:pt x="571" y="262"/>
                  </a:lnTo>
                  <a:lnTo>
                    <a:pt x="568" y="250"/>
                  </a:lnTo>
                  <a:lnTo>
                    <a:pt x="565" y="237"/>
                  </a:lnTo>
                  <a:lnTo>
                    <a:pt x="564" y="233"/>
                  </a:lnTo>
                  <a:lnTo>
                    <a:pt x="563" y="232"/>
                  </a:lnTo>
                  <a:lnTo>
                    <a:pt x="563" y="232"/>
                  </a:lnTo>
                  <a:lnTo>
                    <a:pt x="555" y="227"/>
                  </a:lnTo>
                  <a:lnTo>
                    <a:pt x="543" y="218"/>
                  </a:lnTo>
                  <a:lnTo>
                    <a:pt x="543" y="218"/>
                  </a:lnTo>
                  <a:lnTo>
                    <a:pt x="535" y="214"/>
                  </a:lnTo>
                  <a:lnTo>
                    <a:pt x="529" y="213"/>
                  </a:lnTo>
                  <a:lnTo>
                    <a:pt x="523" y="212"/>
                  </a:lnTo>
                  <a:lnTo>
                    <a:pt x="523" y="172"/>
                  </a:lnTo>
                  <a:lnTo>
                    <a:pt x="523" y="172"/>
                  </a:lnTo>
                  <a:lnTo>
                    <a:pt x="524" y="172"/>
                  </a:lnTo>
                  <a:lnTo>
                    <a:pt x="525" y="170"/>
                  </a:lnTo>
                  <a:lnTo>
                    <a:pt x="526" y="168"/>
                  </a:lnTo>
                  <a:lnTo>
                    <a:pt x="526" y="164"/>
                  </a:lnTo>
                  <a:lnTo>
                    <a:pt x="523" y="153"/>
                  </a:lnTo>
                  <a:lnTo>
                    <a:pt x="523" y="153"/>
                  </a:lnTo>
                  <a:lnTo>
                    <a:pt x="511" y="113"/>
                  </a:lnTo>
                  <a:lnTo>
                    <a:pt x="506" y="94"/>
                  </a:lnTo>
                  <a:lnTo>
                    <a:pt x="502" y="80"/>
                  </a:lnTo>
                  <a:lnTo>
                    <a:pt x="502" y="80"/>
                  </a:lnTo>
                  <a:lnTo>
                    <a:pt x="501" y="74"/>
                  </a:lnTo>
                  <a:lnTo>
                    <a:pt x="499" y="69"/>
                  </a:lnTo>
                  <a:lnTo>
                    <a:pt x="491" y="57"/>
                  </a:lnTo>
                  <a:lnTo>
                    <a:pt x="481" y="49"/>
                  </a:lnTo>
                  <a:lnTo>
                    <a:pt x="470" y="40"/>
                  </a:lnTo>
                  <a:lnTo>
                    <a:pt x="470" y="40"/>
                  </a:lnTo>
                  <a:lnTo>
                    <a:pt x="464" y="37"/>
                  </a:lnTo>
                  <a:lnTo>
                    <a:pt x="456" y="36"/>
                  </a:lnTo>
                  <a:lnTo>
                    <a:pt x="448" y="35"/>
                  </a:lnTo>
                  <a:lnTo>
                    <a:pt x="441" y="36"/>
                  </a:lnTo>
                  <a:lnTo>
                    <a:pt x="428" y="39"/>
                  </a:lnTo>
                  <a:lnTo>
                    <a:pt x="423" y="40"/>
                  </a:lnTo>
                  <a:lnTo>
                    <a:pt x="397" y="5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3A1CD46-CEDD-4995-A085-DE35CC322989}"/>
              </a:ext>
            </a:extLst>
          </p:cNvPr>
          <p:cNvGrpSpPr/>
          <p:nvPr/>
        </p:nvGrpSpPr>
        <p:grpSpPr>
          <a:xfrm>
            <a:off x="632810" y="4278516"/>
            <a:ext cx="2774416" cy="1799990"/>
            <a:chOff x="632810" y="4278516"/>
            <a:chExt cx="2774416" cy="1799990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79EE3DED-006E-4C48-98EF-90EDA360223C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632810" y="4490891"/>
              <a:ext cx="1481740" cy="645553"/>
            </a:xfrm>
            <a:custGeom>
              <a:avLst/>
              <a:gdLst>
                <a:gd name="T0" fmla="*/ 768 w 2052"/>
                <a:gd name="T1" fmla="*/ 101 h 894"/>
                <a:gd name="T2" fmla="*/ 217 w 2052"/>
                <a:gd name="T3" fmla="*/ 384 h 894"/>
                <a:gd name="T4" fmla="*/ 235 w 2052"/>
                <a:gd name="T5" fmla="*/ 336 h 894"/>
                <a:gd name="T6" fmla="*/ 225 w 2052"/>
                <a:gd name="T7" fmla="*/ 291 h 894"/>
                <a:gd name="T8" fmla="*/ 183 w 2052"/>
                <a:gd name="T9" fmla="*/ 294 h 894"/>
                <a:gd name="T10" fmla="*/ 167 w 2052"/>
                <a:gd name="T11" fmla="*/ 329 h 894"/>
                <a:gd name="T12" fmla="*/ 178 w 2052"/>
                <a:gd name="T13" fmla="*/ 388 h 894"/>
                <a:gd name="T14" fmla="*/ 62 w 2052"/>
                <a:gd name="T15" fmla="*/ 445 h 894"/>
                <a:gd name="T16" fmla="*/ 9 w 2052"/>
                <a:gd name="T17" fmla="*/ 563 h 894"/>
                <a:gd name="T18" fmla="*/ 5 w 2052"/>
                <a:gd name="T19" fmla="*/ 652 h 894"/>
                <a:gd name="T20" fmla="*/ 14 w 2052"/>
                <a:gd name="T21" fmla="*/ 692 h 894"/>
                <a:gd name="T22" fmla="*/ 28 w 2052"/>
                <a:gd name="T23" fmla="*/ 720 h 894"/>
                <a:gd name="T24" fmla="*/ 153 w 2052"/>
                <a:gd name="T25" fmla="*/ 771 h 894"/>
                <a:gd name="T26" fmla="*/ 225 w 2052"/>
                <a:gd name="T27" fmla="*/ 843 h 894"/>
                <a:gd name="T28" fmla="*/ 331 w 2052"/>
                <a:gd name="T29" fmla="*/ 846 h 894"/>
                <a:gd name="T30" fmla="*/ 399 w 2052"/>
                <a:gd name="T31" fmla="*/ 796 h 894"/>
                <a:gd name="T32" fmla="*/ 741 w 2052"/>
                <a:gd name="T33" fmla="*/ 810 h 894"/>
                <a:gd name="T34" fmla="*/ 779 w 2052"/>
                <a:gd name="T35" fmla="*/ 863 h 894"/>
                <a:gd name="T36" fmla="*/ 929 w 2052"/>
                <a:gd name="T37" fmla="*/ 894 h 894"/>
                <a:gd name="T38" fmla="*/ 980 w 2052"/>
                <a:gd name="T39" fmla="*/ 854 h 894"/>
                <a:gd name="T40" fmla="*/ 1106 w 2052"/>
                <a:gd name="T41" fmla="*/ 776 h 894"/>
                <a:gd name="T42" fmla="*/ 1163 w 2052"/>
                <a:gd name="T43" fmla="*/ 814 h 894"/>
                <a:gd name="T44" fmla="*/ 1214 w 2052"/>
                <a:gd name="T45" fmla="*/ 797 h 894"/>
                <a:gd name="T46" fmla="*/ 1617 w 2052"/>
                <a:gd name="T47" fmla="*/ 753 h 894"/>
                <a:gd name="T48" fmla="*/ 1667 w 2052"/>
                <a:gd name="T49" fmla="*/ 809 h 894"/>
                <a:gd name="T50" fmla="*/ 1759 w 2052"/>
                <a:gd name="T51" fmla="*/ 822 h 894"/>
                <a:gd name="T52" fmla="*/ 1809 w 2052"/>
                <a:gd name="T53" fmla="*/ 772 h 894"/>
                <a:gd name="T54" fmla="*/ 1854 w 2052"/>
                <a:gd name="T55" fmla="*/ 697 h 894"/>
                <a:gd name="T56" fmla="*/ 1991 w 2052"/>
                <a:gd name="T57" fmla="*/ 657 h 894"/>
                <a:gd name="T58" fmla="*/ 2025 w 2052"/>
                <a:gd name="T59" fmla="*/ 613 h 894"/>
                <a:gd name="T60" fmla="*/ 2046 w 2052"/>
                <a:gd name="T61" fmla="*/ 586 h 894"/>
                <a:gd name="T62" fmla="*/ 2051 w 2052"/>
                <a:gd name="T63" fmla="*/ 526 h 894"/>
                <a:gd name="T64" fmla="*/ 2026 w 2052"/>
                <a:gd name="T65" fmla="*/ 495 h 894"/>
                <a:gd name="T66" fmla="*/ 1987 w 2052"/>
                <a:gd name="T67" fmla="*/ 364 h 894"/>
                <a:gd name="T68" fmla="*/ 1925 w 2052"/>
                <a:gd name="T69" fmla="*/ 349 h 894"/>
                <a:gd name="T70" fmla="*/ 1694 w 2052"/>
                <a:gd name="T71" fmla="*/ 192 h 894"/>
                <a:gd name="T72" fmla="*/ 1623 w 2052"/>
                <a:gd name="T73" fmla="*/ 124 h 894"/>
                <a:gd name="T74" fmla="*/ 1474 w 2052"/>
                <a:gd name="T75" fmla="*/ 97 h 894"/>
                <a:gd name="T76" fmla="*/ 1128 w 2052"/>
                <a:gd name="T77" fmla="*/ 3 h 894"/>
                <a:gd name="T78" fmla="*/ 1046 w 2052"/>
                <a:gd name="T79" fmla="*/ 30 h 894"/>
                <a:gd name="T80" fmla="*/ 1243 w 2052"/>
                <a:gd name="T81" fmla="*/ 152 h 894"/>
                <a:gd name="T82" fmla="*/ 1199 w 2052"/>
                <a:gd name="T83" fmla="*/ 255 h 894"/>
                <a:gd name="T84" fmla="*/ 1464 w 2052"/>
                <a:gd name="T85" fmla="*/ 161 h 894"/>
                <a:gd name="T86" fmla="*/ 1519 w 2052"/>
                <a:gd name="T87" fmla="*/ 188 h 894"/>
                <a:gd name="T88" fmla="*/ 1627 w 2052"/>
                <a:gd name="T89" fmla="*/ 187 h 894"/>
                <a:gd name="T90" fmla="*/ 1657 w 2052"/>
                <a:gd name="T91" fmla="*/ 200 h 894"/>
                <a:gd name="T92" fmla="*/ 1629 w 2052"/>
                <a:gd name="T93" fmla="*/ 214 h 894"/>
                <a:gd name="T94" fmla="*/ 929 w 2052"/>
                <a:gd name="T95" fmla="*/ 354 h 894"/>
                <a:gd name="T96" fmla="*/ 530 w 2052"/>
                <a:gd name="T97" fmla="*/ 334 h 894"/>
                <a:gd name="T98" fmla="*/ 768 w 2052"/>
                <a:gd name="T99" fmla="*/ 121 h 894"/>
                <a:gd name="T100" fmla="*/ 1135 w 2052"/>
                <a:gd name="T101" fmla="*/ 125 h 894"/>
                <a:gd name="T102" fmla="*/ 688 w 2052"/>
                <a:gd name="T103" fmla="*/ 476 h 894"/>
                <a:gd name="T104" fmla="*/ 722 w 2052"/>
                <a:gd name="T105" fmla="*/ 571 h 894"/>
                <a:gd name="T106" fmla="*/ 530 w 2052"/>
                <a:gd name="T107" fmla="*/ 569 h 894"/>
                <a:gd name="T108" fmla="*/ 81 w 2052"/>
                <a:gd name="T109" fmla="*/ 460 h 894"/>
                <a:gd name="T110" fmla="*/ 91 w 2052"/>
                <a:gd name="T111" fmla="*/ 447 h 894"/>
                <a:gd name="T112" fmla="*/ 353 w 2052"/>
                <a:gd name="T113" fmla="*/ 713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2" h="894">
                  <a:moveTo>
                    <a:pt x="1046" y="76"/>
                  </a:moveTo>
                  <a:lnTo>
                    <a:pt x="1046" y="76"/>
                  </a:lnTo>
                  <a:lnTo>
                    <a:pt x="914" y="85"/>
                  </a:lnTo>
                  <a:lnTo>
                    <a:pt x="820" y="94"/>
                  </a:lnTo>
                  <a:lnTo>
                    <a:pt x="785" y="97"/>
                  </a:lnTo>
                  <a:lnTo>
                    <a:pt x="774" y="100"/>
                  </a:lnTo>
                  <a:lnTo>
                    <a:pt x="768" y="101"/>
                  </a:lnTo>
                  <a:lnTo>
                    <a:pt x="768" y="101"/>
                  </a:lnTo>
                  <a:lnTo>
                    <a:pt x="761" y="105"/>
                  </a:lnTo>
                  <a:lnTo>
                    <a:pt x="751" y="114"/>
                  </a:lnTo>
                  <a:lnTo>
                    <a:pt x="719" y="142"/>
                  </a:lnTo>
                  <a:lnTo>
                    <a:pt x="629" y="221"/>
                  </a:lnTo>
                  <a:lnTo>
                    <a:pt x="505" y="334"/>
                  </a:lnTo>
                  <a:lnTo>
                    <a:pt x="217" y="384"/>
                  </a:lnTo>
                  <a:lnTo>
                    <a:pt x="217" y="349"/>
                  </a:lnTo>
                  <a:lnTo>
                    <a:pt x="217" y="349"/>
                  </a:lnTo>
                  <a:lnTo>
                    <a:pt x="221" y="349"/>
                  </a:lnTo>
                  <a:lnTo>
                    <a:pt x="223" y="347"/>
                  </a:lnTo>
                  <a:lnTo>
                    <a:pt x="227" y="345"/>
                  </a:lnTo>
                  <a:lnTo>
                    <a:pt x="231" y="341"/>
                  </a:lnTo>
                  <a:lnTo>
                    <a:pt x="235" y="336"/>
                  </a:lnTo>
                  <a:lnTo>
                    <a:pt x="237" y="329"/>
                  </a:lnTo>
                  <a:lnTo>
                    <a:pt x="237" y="318"/>
                  </a:lnTo>
                  <a:lnTo>
                    <a:pt x="237" y="318"/>
                  </a:lnTo>
                  <a:lnTo>
                    <a:pt x="236" y="308"/>
                  </a:lnTo>
                  <a:lnTo>
                    <a:pt x="233" y="301"/>
                  </a:lnTo>
                  <a:lnTo>
                    <a:pt x="230" y="294"/>
                  </a:lnTo>
                  <a:lnTo>
                    <a:pt x="225" y="291"/>
                  </a:lnTo>
                  <a:lnTo>
                    <a:pt x="218" y="288"/>
                  </a:lnTo>
                  <a:lnTo>
                    <a:pt x="212" y="287"/>
                  </a:lnTo>
                  <a:lnTo>
                    <a:pt x="204" y="287"/>
                  </a:lnTo>
                  <a:lnTo>
                    <a:pt x="197" y="288"/>
                  </a:lnTo>
                  <a:lnTo>
                    <a:pt x="197" y="288"/>
                  </a:lnTo>
                  <a:lnTo>
                    <a:pt x="189" y="291"/>
                  </a:lnTo>
                  <a:lnTo>
                    <a:pt x="183" y="294"/>
                  </a:lnTo>
                  <a:lnTo>
                    <a:pt x="178" y="301"/>
                  </a:lnTo>
                  <a:lnTo>
                    <a:pt x="173" y="306"/>
                  </a:lnTo>
                  <a:lnTo>
                    <a:pt x="169" y="313"/>
                  </a:lnTo>
                  <a:lnTo>
                    <a:pt x="167" y="318"/>
                  </a:lnTo>
                  <a:lnTo>
                    <a:pt x="167" y="325"/>
                  </a:lnTo>
                  <a:lnTo>
                    <a:pt x="167" y="329"/>
                  </a:lnTo>
                  <a:lnTo>
                    <a:pt x="167" y="329"/>
                  </a:lnTo>
                  <a:lnTo>
                    <a:pt x="169" y="332"/>
                  </a:lnTo>
                  <a:lnTo>
                    <a:pt x="172" y="335"/>
                  </a:lnTo>
                  <a:lnTo>
                    <a:pt x="180" y="340"/>
                  </a:lnTo>
                  <a:lnTo>
                    <a:pt x="192" y="344"/>
                  </a:lnTo>
                  <a:lnTo>
                    <a:pt x="197" y="384"/>
                  </a:lnTo>
                  <a:lnTo>
                    <a:pt x="197" y="384"/>
                  </a:lnTo>
                  <a:lnTo>
                    <a:pt x="178" y="388"/>
                  </a:lnTo>
                  <a:lnTo>
                    <a:pt x="136" y="398"/>
                  </a:lnTo>
                  <a:lnTo>
                    <a:pt x="92" y="409"/>
                  </a:lnTo>
                  <a:lnTo>
                    <a:pt x="77" y="414"/>
                  </a:lnTo>
                  <a:lnTo>
                    <a:pt x="73" y="417"/>
                  </a:lnTo>
                  <a:lnTo>
                    <a:pt x="71" y="419"/>
                  </a:lnTo>
                  <a:lnTo>
                    <a:pt x="71" y="419"/>
                  </a:lnTo>
                  <a:lnTo>
                    <a:pt x="62" y="445"/>
                  </a:lnTo>
                  <a:lnTo>
                    <a:pt x="49" y="489"/>
                  </a:lnTo>
                  <a:lnTo>
                    <a:pt x="30" y="551"/>
                  </a:lnTo>
                  <a:lnTo>
                    <a:pt x="30" y="551"/>
                  </a:lnTo>
                  <a:lnTo>
                    <a:pt x="21" y="556"/>
                  </a:lnTo>
                  <a:lnTo>
                    <a:pt x="10" y="561"/>
                  </a:lnTo>
                  <a:lnTo>
                    <a:pt x="10" y="561"/>
                  </a:lnTo>
                  <a:lnTo>
                    <a:pt x="9" y="563"/>
                  </a:lnTo>
                  <a:lnTo>
                    <a:pt x="7" y="567"/>
                  </a:lnTo>
                  <a:lnTo>
                    <a:pt x="4" y="580"/>
                  </a:lnTo>
                  <a:lnTo>
                    <a:pt x="0" y="606"/>
                  </a:lnTo>
                  <a:lnTo>
                    <a:pt x="0" y="606"/>
                  </a:lnTo>
                  <a:lnTo>
                    <a:pt x="0" y="617"/>
                  </a:lnTo>
                  <a:lnTo>
                    <a:pt x="1" y="629"/>
                  </a:lnTo>
                  <a:lnTo>
                    <a:pt x="5" y="652"/>
                  </a:lnTo>
                  <a:lnTo>
                    <a:pt x="5" y="652"/>
                  </a:lnTo>
                  <a:lnTo>
                    <a:pt x="7" y="661"/>
                  </a:lnTo>
                  <a:lnTo>
                    <a:pt x="11" y="672"/>
                  </a:lnTo>
                  <a:lnTo>
                    <a:pt x="14" y="682"/>
                  </a:lnTo>
                  <a:lnTo>
                    <a:pt x="15" y="687"/>
                  </a:lnTo>
                  <a:lnTo>
                    <a:pt x="15" y="687"/>
                  </a:lnTo>
                  <a:lnTo>
                    <a:pt x="14" y="692"/>
                  </a:lnTo>
                  <a:lnTo>
                    <a:pt x="14" y="701"/>
                  </a:lnTo>
                  <a:lnTo>
                    <a:pt x="14" y="706"/>
                  </a:lnTo>
                  <a:lnTo>
                    <a:pt x="15" y="711"/>
                  </a:lnTo>
                  <a:lnTo>
                    <a:pt x="16" y="715"/>
                  </a:lnTo>
                  <a:lnTo>
                    <a:pt x="20" y="718"/>
                  </a:lnTo>
                  <a:lnTo>
                    <a:pt x="20" y="718"/>
                  </a:lnTo>
                  <a:lnTo>
                    <a:pt x="28" y="720"/>
                  </a:lnTo>
                  <a:lnTo>
                    <a:pt x="43" y="723"/>
                  </a:lnTo>
                  <a:lnTo>
                    <a:pt x="82" y="726"/>
                  </a:lnTo>
                  <a:lnTo>
                    <a:pt x="136" y="733"/>
                  </a:lnTo>
                  <a:lnTo>
                    <a:pt x="136" y="733"/>
                  </a:lnTo>
                  <a:lnTo>
                    <a:pt x="137" y="738"/>
                  </a:lnTo>
                  <a:lnTo>
                    <a:pt x="144" y="752"/>
                  </a:lnTo>
                  <a:lnTo>
                    <a:pt x="153" y="771"/>
                  </a:lnTo>
                  <a:lnTo>
                    <a:pt x="159" y="782"/>
                  </a:lnTo>
                  <a:lnTo>
                    <a:pt x="167" y="793"/>
                  </a:lnTo>
                  <a:lnTo>
                    <a:pt x="175" y="805"/>
                  </a:lnTo>
                  <a:lnTo>
                    <a:pt x="185" y="816"/>
                  </a:lnTo>
                  <a:lnTo>
                    <a:pt x="197" y="826"/>
                  </a:lnTo>
                  <a:lnTo>
                    <a:pt x="211" y="835"/>
                  </a:lnTo>
                  <a:lnTo>
                    <a:pt x="225" y="843"/>
                  </a:lnTo>
                  <a:lnTo>
                    <a:pt x="241" y="849"/>
                  </a:lnTo>
                  <a:lnTo>
                    <a:pt x="259" y="853"/>
                  </a:lnTo>
                  <a:lnTo>
                    <a:pt x="278" y="854"/>
                  </a:lnTo>
                  <a:lnTo>
                    <a:pt x="278" y="854"/>
                  </a:lnTo>
                  <a:lnTo>
                    <a:pt x="297" y="853"/>
                  </a:lnTo>
                  <a:lnTo>
                    <a:pt x="314" y="850"/>
                  </a:lnTo>
                  <a:lnTo>
                    <a:pt x="331" y="846"/>
                  </a:lnTo>
                  <a:lnTo>
                    <a:pt x="345" y="840"/>
                  </a:lnTo>
                  <a:lnTo>
                    <a:pt x="357" y="834"/>
                  </a:lnTo>
                  <a:lnTo>
                    <a:pt x="369" y="826"/>
                  </a:lnTo>
                  <a:lnTo>
                    <a:pt x="377" y="819"/>
                  </a:lnTo>
                  <a:lnTo>
                    <a:pt x="386" y="811"/>
                  </a:lnTo>
                  <a:lnTo>
                    <a:pt x="394" y="804"/>
                  </a:lnTo>
                  <a:lnTo>
                    <a:pt x="399" y="796"/>
                  </a:lnTo>
                  <a:lnTo>
                    <a:pt x="408" y="782"/>
                  </a:lnTo>
                  <a:lnTo>
                    <a:pt x="413" y="772"/>
                  </a:lnTo>
                  <a:lnTo>
                    <a:pt x="414" y="768"/>
                  </a:lnTo>
                  <a:lnTo>
                    <a:pt x="732" y="783"/>
                  </a:lnTo>
                  <a:lnTo>
                    <a:pt x="732" y="783"/>
                  </a:lnTo>
                  <a:lnTo>
                    <a:pt x="735" y="791"/>
                  </a:lnTo>
                  <a:lnTo>
                    <a:pt x="741" y="810"/>
                  </a:lnTo>
                  <a:lnTo>
                    <a:pt x="746" y="821"/>
                  </a:lnTo>
                  <a:lnTo>
                    <a:pt x="753" y="834"/>
                  </a:lnTo>
                  <a:lnTo>
                    <a:pt x="760" y="844"/>
                  </a:lnTo>
                  <a:lnTo>
                    <a:pt x="768" y="854"/>
                  </a:lnTo>
                  <a:lnTo>
                    <a:pt x="768" y="854"/>
                  </a:lnTo>
                  <a:lnTo>
                    <a:pt x="773" y="858"/>
                  </a:lnTo>
                  <a:lnTo>
                    <a:pt x="779" y="863"/>
                  </a:lnTo>
                  <a:lnTo>
                    <a:pt x="796" y="870"/>
                  </a:lnTo>
                  <a:lnTo>
                    <a:pt x="816" y="877"/>
                  </a:lnTo>
                  <a:lnTo>
                    <a:pt x="839" y="883"/>
                  </a:lnTo>
                  <a:lnTo>
                    <a:pt x="863" y="888"/>
                  </a:lnTo>
                  <a:lnTo>
                    <a:pt x="887" y="892"/>
                  </a:lnTo>
                  <a:lnTo>
                    <a:pt x="909" y="893"/>
                  </a:lnTo>
                  <a:lnTo>
                    <a:pt x="929" y="894"/>
                  </a:lnTo>
                  <a:lnTo>
                    <a:pt x="929" y="894"/>
                  </a:lnTo>
                  <a:lnTo>
                    <a:pt x="938" y="893"/>
                  </a:lnTo>
                  <a:lnTo>
                    <a:pt x="947" y="889"/>
                  </a:lnTo>
                  <a:lnTo>
                    <a:pt x="956" y="883"/>
                  </a:lnTo>
                  <a:lnTo>
                    <a:pt x="965" y="874"/>
                  </a:lnTo>
                  <a:lnTo>
                    <a:pt x="972" y="865"/>
                  </a:lnTo>
                  <a:lnTo>
                    <a:pt x="980" y="854"/>
                  </a:lnTo>
                  <a:lnTo>
                    <a:pt x="994" y="831"/>
                  </a:lnTo>
                  <a:lnTo>
                    <a:pt x="1005" y="809"/>
                  </a:lnTo>
                  <a:lnTo>
                    <a:pt x="1013" y="788"/>
                  </a:lnTo>
                  <a:lnTo>
                    <a:pt x="1020" y="768"/>
                  </a:lnTo>
                  <a:lnTo>
                    <a:pt x="1101" y="768"/>
                  </a:lnTo>
                  <a:lnTo>
                    <a:pt x="1101" y="768"/>
                  </a:lnTo>
                  <a:lnTo>
                    <a:pt x="1106" y="776"/>
                  </a:lnTo>
                  <a:lnTo>
                    <a:pt x="1111" y="782"/>
                  </a:lnTo>
                  <a:lnTo>
                    <a:pt x="1119" y="791"/>
                  </a:lnTo>
                  <a:lnTo>
                    <a:pt x="1129" y="800"/>
                  </a:lnTo>
                  <a:lnTo>
                    <a:pt x="1142" y="806"/>
                  </a:lnTo>
                  <a:lnTo>
                    <a:pt x="1148" y="810"/>
                  </a:lnTo>
                  <a:lnTo>
                    <a:pt x="1156" y="811"/>
                  </a:lnTo>
                  <a:lnTo>
                    <a:pt x="1163" y="814"/>
                  </a:lnTo>
                  <a:lnTo>
                    <a:pt x="1172" y="814"/>
                  </a:lnTo>
                  <a:lnTo>
                    <a:pt x="1172" y="814"/>
                  </a:lnTo>
                  <a:lnTo>
                    <a:pt x="1181" y="814"/>
                  </a:lnTo>
                  <a:lnTo>
                    <a:pt x="1188" y="811"/>
                  </a:lnTo>
                  <a:lnTo>
                    <a:pt x="1196" y="809"/>
                  </a:lnTo>
                  <a:lnTo>
                    <a:pt x="1202" y="806"/>
                  </a:lnTo>
                  <a:lnTo>
                    <a:pt x="1214" y="797"/>
                  </a:lnTo>
                  <a:lnTo>
                    <a:pt x="1223" y="788"/>
                  </a:lnTo>
                  <a:lnTo>
                    <a:pt x="1229" y="780"/>
                  </a:lnTo>
                  <a:lnTo>
                    <a:pt x="1234" y="771"/>
                  </a:lnTo>
                  <a:lnTo>
                    <a:pt x="1238" y="763"/>
                  </a:lnTo>
                  <a:lnTo>
                    <a:pt x="1586" y="748"/>
                  </a:lnTo>
                  <a:lnTo>
                    <a:pt x="1617" y="753"/>
                  </a:lnTo>
                  <a:lnTo>
                    <a:pt x="1617" y="753"/>
                  </a:lnTo>
                  <a:lnTo>
                    <a:pt x="1620" y="759"/>
                  </a:lnTo>
                  <a:lnTo>
                    <a:pt x="1632" y="776"/>
                  </a:lnTo>
                  <a:lnTo>
                    <a:pt x="1639" y="786"/>
                  </a:lnTo>
                  <a:lnTo>
                    <a:pt x="1648" y="795"/>
                  </a:lnTo>
                  <a:lnTo>
                    <a:pt x="1657" y="802"/>
                  </a:lnTo>
                  <a:lnTo>
                    <a:pt x="1667" y="809"/>
                  </a:lnTo>
                  <a:lnTo>
                    <a:pt x="1667" y="809"/>
                  </a:lnTo>
                  <a:lnTo>
                    <a:pt x="1679" y="814"/>
                  </a:lnTo>
                  <a:lnTo>
                    <a:pt x="1692" y="819"/>
                  </a:lnTo>
                  <a:lnTo>
                    <a:pt x="1709" y="822"/>
                  </a:lnTo>
                  <a:lnTo>
                    <a:pt x="1727" y="825"/>
                  </a:lnTo>
                  <a:lnTo>
                    <a:pt x="1743" y="826"/>
                  </a:lnTo>
                  <a:lnTo>
                    <a:pt x="1752" y="825"/>
                  </a:lnTo>
                  <a:lnTo>
                    <a:pt x="1759" y="822"/>
                  </a:lnTo>
                  <a:lnTo>
                    <a:pt x="1768" y="820"/>
                  </a:lnTo>
                  <a:lnTo>
                    <a:pt x="1776" y="815"/>
                  </a:lnTo>
                  <a:lnTo>
                    <a:pt x="1782" y="810"/>
                  </a:lnTo>
                  <a:lnTo>
                    <a:pt x="1788" y="804"/>
                  </a:lnTo>
                  <a:lnTo>
                    <a:pt x="1788" y="804"/>
                  </a:lnTo>
                  <a:lnTo>
                    <a:pt x="1800" y="788"/>
                  </a:lnTo>
                  <a:lnTo>
                    <a:pt x="1809" y="772"/>
                  </a:lnTo>
                  <a:lnTo>
                    <a:pt x="1816" y="756"/>
                  </a:lnTo>
                  <a:lnTo>
                    <a:pt x="1823" y="740"/>
                  </a:lnTo>
                  <a:lnTo>
                    <a:pt x="1831" y="718"/>
                  </a:lnTo>
                  <a:lnTo>
                    <a:pt x="1834" y="708"/>
                  </a:lnTo>
                  <a:lnTo>
                    <a:pt x="1834" y="708"/>
                  </a:lnTo>
                  <a:lnTo>
                    <a:pt x="1841" y="704"/>
                  </a:lnTo>
                  <a:lnTo>
                    <a:pt x="1854" y="697"/>
                  </a:lnTo>
                  <a:lnTo>
                    <a:pt x="1854" y="697"/>
                  </a:lnTo>
                  <a:lnTo>
                    <a:pt x="1857" y="695"/>
                  </a:lnTo>
                  <a:lnTo>
                    <a:pt x="1860" y="691"/>
                  </a:lnTo>
                  <a:lnTo>
                    <a:pt x="1867" y="680"/>
                  </a:lnTo>
                  <a:lnTo>
                    <a:pt x="1874" y="667"/>
                  </a:lnTo>
                  <a:lnTo>
                    <a:pt x="1874" y="667"/>
                  </a:lnTo>
                  <a:lnTo>
                    <a:pt x="1991" y="657"/>
                  </a:lnTo>
                  <a:lnTo>
                    <a:pt x="1991" y="657"/>
                  </a:lnTo>
                  <a:lnTo>
                    <a:pt x="1993" y="656"/>
                  </a:lnTo>
                  <a:lnTo>
                    <a:pt x="1996" y="654"/>
                  </a:lnTo>
                  <a:lnTo>
                    <a:pt x="2001" y="648"/>
                  </a:lnTo>
                  <a:lnTo>
                    <a:pt x="2007" y="641"/>
                  </a:lnTo>
                  <a:lnTo>
                    <a:pt x="2013" y="630"/>
                  </a:lnTo>
                  <a:lnTo>
                    <a:pt x="2025" y="613"/>
                  </a:lnTo>
                  <a:lnTo>
                    <a:pt x="2031" y="601"/>
                  </a:lnTo>
                  <a:lnTo>
                    <a:pt x="2031" y="601"/>
                  </a:lnTo>
                  <a:lnTo>
                    <a:pt x="2036" y="598"/>
                  </a:lnTo>
                  <a:lnTo>
                    <a:pt x="2041" y="594"/>
                  </a:lnTo>
                  <a:lnTo>
                    <a:pt x="2045" y="591"/>
                  </a:lnTo>
                  <a:lnTo>
                    <a:pt x="2046" y="589"/>
                  </a:lnTo>
                  <a:lnTo>
                    <a:pt x="2046" y="586"/>
                  </a:lnTo>
                  <a:lnTo>
                    <a:pt x="2046" y="586"/>
                  </a:lnTo>
                  <a:lnTo>
                    <a:pt x="2047" y="575"/>
                  </a:lnTo>
                  <a:lnTo>
                    <a:pt x="2050" y="556"/>
                  </a:lnTo>
                  <a:lnTo>
                    <a:pt x="2052" y="538"/>
                  </a:lnTo>
                  <a:lnTo>
                    <a:pt x="2052" y="531"/>
                  </a:lnTo>
                  <a:lnTo>
                    <a:pt x="2051" y="526"/>
                  </a:lnTo>
                  <a:lnTo>
                    <a:pt x="2051" y="526"/>
                  </a:lnTo>
                  <a:lnTo>
                    <a:pt x="2050" y="523"/>
                  </a:lnTo>
                  <a:lnTo>
                    <a:pt x="2047" y="521"/>
                  </a:lnTo>
                  <a:lnTo>
                    <a:pt x="2041" y="518"/>
                  </a:lnTo>
                  <a:lnTo>
                    <a:pt x="2031" y="515"/>
                  </a:lnTo>
                  <a:lnTo>
                    <a:pt x="2031" y="515"/>
                  </a:lnTo>
                  <a:lnTo>
                    <a:pt x="2030" y="509"/>
                  </a:lnTo>
                  <a:lnTo>
                    <a:pt x="2026" y="495"/>
                  </a:lnTo>
                  <a:lnTo>
                    <a:pt x="2016" y="451"/>
                  </a:lnTo>
                  <a:lnTo>
                    <a:pt x="2004" y="403"/>
                  </a:lnTo>
                  <a:lnTo>
                    <a:pt x="1999" y="385"/>
                  </a:lnTo>
                  <a:lnTo>
                    <a:pt x="1996" y="374"/>
                  </a:lnTo>
                  <a:lnTo>
                    <a:pt x="1996" y="374"/>
                  </a:lnTo>
                  <a:lnTo>
                    <a:pt x="1992" y="368"/>
                  </a:lnTo>
                  <a:lnTo>
                    <a:pt x="1987" y="364"/>
                  </a:lnTo>
                  <a:lnTo>
                    <a:pt x="1982" y="361"/>
                  </a:lnTo>
                  <a:lnTo>
                    <a:pt x="1977" y="359"/>
                  </a:lnTo>
                  <a:lnTo>
                    <a:pt x="1967" y="356"/>
                  </a:lnTo>
                  <a:lnTo>
                    <a:pt x="1960" y="354"/>
                  </a:lnTo>
                  <a:lnTo>
                    <a:pt x="1960" y="354"/>
                  </a:lnTo>
                  <a:lnTo>
                    <a:pt x="1950" y="351"/>
                  </a:lnTo>
                  <a:lnTo>
                    <a:pt x="1925" y="349"/>
                  </a:lnTo>
                  <a:lnTo>
                    <a:pt x="1854" y="340"/>
                  </a:lnTo>
                  <a:lnTo>
                    <a:pt x="1753" y="329"/>
                  </a:lnTo>
                  <a:lnTo>
                    <a:pt x="1753" y="329"/>
                  </a:lnTo>
                  <a:lnTo>
                    <a:pt x="1744" y="305"/>
                  </a:lnTo>
                  <a:lnTo>
                    <a:pt x="1721" y="251"/>
                  </a:lnTo>
                  <a:lnTo>
                    <a:pt x="1709" y="221"/>
                  </a:lnTo>
                  <a:lnTo>
                    <a:pt x="1694" y="192"/>
                  </a:lnTo>
                  <a:lnTo>
                    <a:pt x="1680" y="168"/>
                  </a:lnTo>
                  <a:lnTo>
                    <a:pt x="1673" y="159"/>
                  </a:lnTo>
                  <a:lnTo>
                    <a:pt x="1667" y="152"/>
                  </a:lnTo>
                  <a:lnTo>
                    <a:pt x="1667" y="152"/>
                  </a:lnTo>
                  <a:lnTo>
                    <a:pt x="1655" y="142"/>
                  </a:lnTo>
                  <a:lnTo>
                    <a:pt x="1639" y="131"/>
                  </a:lnTo>
                  <a:lnTo>
                    <a:pt x="1623" y="124"/>
                  </a:lnTo>
                  <a:lnTo>
                    <a:pt x="1607" y="116"/>
                  </a:lnTo>
                  <a:lnTo>
                    <a:pt x="1590" y="111"/>
                  </a:lnTo>
                  <a:lnTo>
                    <a:pt x="1574" y="106"/>
                  </a:lnTo>
                  <a:lnTo>
                    <a:pt x="1560" y="104"/>
                  </a:lnTo>
                  <a:lnTo>
                    <a:pt x="1546" y="101"/>
                  </a:lnTo>
                  <a:lnTo>
                    <a:pt x="1546" y="101"/>
                  </a:lnTo>
                  <a:lnTo>
                    <a:pt x="1474" y="97"/>
                  </a:lnTo>
                  <a:lnTo>
                    <a:pt x="1346" y="92"/>
                  </a:lnTo>
                  <a:lnTo>
                    <a:pt x="1172" y="86"/>
                  </a:lnTo>
                  <a:lnTo>
                    <a:pt x="1172" y="25"/>
                  </a:lnTo>
                  <a:lnTo>
                    <a:pt x="1172" y="25"/>
                  </a:lnTo>
                  <a:lnTo>
                    <a:pt x="1164" y="22"/>
                  </a:lnTo>
                  <a:lnTo>
                    <a:pt x="1148" y="11"/>
                  </a:lnTo>
                  <a:lnTo>
                    <a:pt x="1128" y="3"/>
                  </a:lnTo>
                  <a:lnTo>
                    <a:pt x="1119" y="0"/>
                  </a:lnTo>
                  <a:lnTo>
                    <a:pt x="1111" y="0"/>
                  </a:lnTo>
                  <a:lnTo>
                    <a:pt x="1111" y="0"/>
                  </a:lnTo>
                  <a:lnTo>
                    <a:pt x="1104" y="3"/>
                  </a:lnTo>
                  <a:lnTo>
                    <a:pt x="1095" y="6"/>
                  </a:lnTo>
                  <a:lnTo>
                    <a:pt x="1073" y="16"/>
                  </a:lnTo>
                  <a:lnTo>
                    <a:pt x="1046" y="30"/>
                  </a:lnTo>
                  <a:lnTo>
                    <a:pt x="1046" y="30"/>
                  </a:lnTo>
                  <a:lnTo>
                    <a:pt x="1046" y="38"/>
                  </a:lnTo>
                  <a:lnTo>
                    <a:pt x="1046" y="53"/>
                  </a:lnTo>
                  <a:lnTo>
                    <a:pt x="1046" y="76"/>
                  </a:lnTo>
                  <a:lnTo>
                    <a:pt x="1046" y="76"/>
                  </a:lnTo>
                  <a:close/>
                  <a:moveTo>
                    <a:pt x="1243" y="152"/>
                  </a:moveTo>
                  <a:lnTo>
                    <a:pt x="1243" y="152"/>
                  </a:lnTo>
                  <a:lnTo>
                    <a:pt x="1272" y="152"/>
                  </a:lnTo>
                  <a:lnTo>
                    <a:pt x="1332" y="152"/>
                  </a:lnTo>
                  <a:lnTo>
                    <a:pt x="1420" y="152"/>
                  </a:lnTo>
                  <a:lnTo>
                    <a:pt x="1420" y="359"/>
                  </a:lnTo>
                  <a:lnTo>
                    <a:pt x="1157" y="359"/>
                  </a:lnTo>
                  <a:lnTo>
                    <a:pt x="1157" y="359"/>
                  </a:lnTo>
                  <a:lnTo>
                    <a:pt x="1199" y="255"/>
                  </a:lnTo>
                  <a:lnTo>
                    <a:pt x="1229" y="185"/>
                  </a:lnTo>
                  <a:lnTo>
                    <a:pt x="1243" y="152"/>
                  </a:lnTo>
                  <a:lnTo>
                    <a:pt x="1243" y="152"/>
                  </a:lnTo>
                  <a:close/>
                  <a:moveTo>
                    <a:pt x="1450" y="157"/>
                  </a:moveTo>
                  <a:lnTo>
                    <a:pt x="1460" y="157"/>
                  </a:lnTo>
                  <a:lnTo>
                    <a:pt x="1460" y="157"/>
                  </a:lnTo>
                  <a:lnTo>
                    <a:pt x="1464" y="161"/>
                  </a:lnTo>
                  <a:lnTo>
                    <a:pt x="1473" y="171"/>
                  </a:lnTo>
                  <a:lnTo>
                    <a:pt x="1484" y="181"/>
                  </a:lnTo>
                  <a:lnTo>
                    <a:pt x="1489" y="185"/>
                  </a:lnTo>
                  <a:lnTo>
                    <a:pt x="1495" y="187"/>
                  </a:lnTo>
                  <a:lnTo>
                    <a:pt x="1495" y="187"/>
                  </a:lnTo>
                  <a:lnTo>
                    <a:pt x="1504" y="188"/>
                  </a:lnTo>
                  <a:lnTo>
                    <a:pt x="1519" y="188"/>
                  </a:lnTo>
                  <a:lnTo>
                    <a:pt x="1557" y="188"/>
                  </a:lnTo>
                  <a:lnTo>
                    <a:pt x="1607" y="187"/>
                  </a:lnTo>
                  <a:lnTo>
                    <a:pt x="1632" y="349"/>
                  </a:lnTo>
                  <a:lnTo>
                    <a:pt x="1465" y="349"/>
                  </a:lnTo>
                  <a:lnTo>
                    <a:pt x="1450" y="157"/>
                  </a:lnTo>
                  <a:close/>
                  <a:moveTo>
                    <a:pt x="1627" y="187"/>
                  </a:moveTo>
                  <a:lnTo>
                    <a:pt x="1627" y="187"/>
                  </a:lnTo>
                  <a:lnTo>
                    <a:pt x="1628" y="186"/>
                  </a:lnTo>
                  <a:lnTo>
                    <a:pt x="1631" y="185"/>
                  </a:lnTo>
                  <a:lnTo>
                    <a:pt x="1638" y="186"/>
                  </a:lnTo>
                  <a:lnTo>
                    <a:pt x="1646" y="188"/>
                  </a:lnTo>
                  <a:lnTo>
                    <a:pt x="1652" y="192"/>
                  </a:lnTo>
                  <a:lnTo>
                    <a:pt x="1652" y="192"/>
                  </a:lnTo>
                  <a:lnTo>
                    <a:pt x="1657" y="200"/>
                  </a:lnTo>
                  <a:lnTo>
                    <a:pt x="1665" y="217"/>
                  </a:lnTo>
                  <a:lnTo>
                    <a:pt x="1685" y="269"/>
                  </a:lnTo>
                  <a:lnTo>
                    <a:pt x="1713" y="344"/>
                  </a:lnTo>
                  <a:lnTo>
                    <a:pt x="1647" y="344"/>
                  </a:lnTo>
                  <a:lnTo>
                    <a:pt x="1647" y="344"/>
                  </a:lnTo>
                  <a:lnTo>
                    <a:pt x="1636" y="267"/>
                  </a:lnTo>
                  <a:lnTo>
                    <a:pt x="1629" y="214"/>
                  </a:lnTo>
                  <a:lnTo>
                    <a:pt x="1627" y="195"/>
                  </a:lnTo>
                  <a:lnTo>
                    <a:pt x="1627" y="187"/>
                  </a:lnTo>
                  <a:lnTo>
                    <a:pt x="1627" y="187"/>
                  </a:lnTo>
                  <a:close/>
                  <a:moveTo>
                    <a:pt x="1217" y="131"/>
                  </a:moveTo>
                  <a:lnTo>
                    <a:pt x="1101" y="364"/>
                  </a:lnTo>
                  <a:lnTo>
                    <a:pt x="919" y="364"/>
                  </a:lnTo>
                  <a:lnTo>
                    <a:pt x="929" y="354"/>
                  </a:lnTo>
                  <a:lnTo>
                    <a:pt x="929" y="313"/>
                  </a:lnTo>
                  <a:lnTo>
                    <a:pt x="919" y="303"/>
                  </a:lnTo>
                  <a:lnTo>
                    <a:pt x="839" y="303"/>
                  </a:lnTo>
                  <a:lnTo>
                    <a:pt x="828" y="313"/>
                  </a:lnTo>
                  <a:lnTo>
                    <a:pt x="828" y="349"/>
                  </a:lnTo>
                  <a:lnTo>
                    <a:pt x="530" y="334"/>
                  </a:lnTo>
                  <a:lnTo>
                    <a:pt x="530" y="334"/>
                  </a:lnTo>
                  <a:lnTo>
                    <a:pt x="566" y="301"/>
                  </a:lnTo>
                  <a:lnTo>
                    <a:pt x="643" y="229"/>
                  </a:lnTo>
                  <a:lnTo>
                    <a:pt x="686" y="190"/>
                  </a:lnTo>
                  <a:lnTo>
                    <a:pt x="724" y="155"/>
                  </a:lnTo>
                  <a:lnTo>
                    <a:pt x="753" y="131"/>
                  </a:lnTo>
                  <a:lnTo>
                    <a:pt x="763" y="124"/>
                  </a:lnTo>
                  <a:lnTo>
                    <a:pt x="768" y="121"/>
                  </a:lnTo>
                  <a:lnTo>
                    <a:pt x="768" y="121"/>
                  </a:lnTo>
                  <a:lnTo>
                    <a:pt x="811" y="120"/>
                  </a:lnTo>
                  <a:lnTo>
                    <a:pt x="894" y="119"/>
                  </a:lnTo>
                  <a:lnTo>
                    <a:pt x="993" y="119"/>
                  </a:lnTo>
                  <a:lnTo>
                    <a:pt x="1076" y="121"/>
                  </a:lnTo>
                  <a:lnTo>
                    <a:pt x="1076" y="121"/>
                  </a:lnTo>
                  <a:lnTo>
                    <a:pt x="1135" y="125"/>
                  </a:lnTo>
                  <a:lnTo>
                    <a:pt x="1181" y="128"/>
                  </a:lnTo>
                  <a:lnTo>
                    <a:pt x="1217" y="131"/>
                  </a:lnTo>
                  <a:lnTo>
                    <a:pt x="1217" y="131"/>
                  </a:lnTo>
                  <a:close/>
                  <a:moveTo>
                    <a:pt x="510" y="470"/>
                  </a:moveTo>
                  <a:lnTo>
                    <a:pt x="510" y="470"/>
                  </a:lnTo>
                  <a:lnTo>
                    <a:pt x="616" y="474"/>
                  </a:lnTo>
                  <a:lnTo>
                    <a:pt x="688" y="476"/>
                  </a:lnTo>
                  <a:lnTo>
                    <a:pt x="712" y="479"/>
                  </a:lnTo>
                  <a:lnTo>
                    <a:pt x="722" y="480"/>
                  </a:lnTo>
                  <a:lnTo>
                    <a:pt x="722" y="480"/>
                  </a:lnTo>
                  <a:lnTo>
                    <a:pt x="724" y="495"/>
                  </a:lnTo>
                  <a:lnTo>
                    <a:pt x="724" y="523"/>
                  </a:lnTo>
                  <a:lnTo>
                    <a:pt x="724" y="553"/>
                  </a:lnTo>
                  <a:lnTo>
                    <a:pt x="722" y="571"/>
                  </a:lnTo>
                  <a:lnTo>
                    <a:pt x="722" y="571"/>
                  </a:lnTo>
                  <a:lnTo>
                    <a:pt x="720" y="572"/>
                  </a:lnTo>
                  <a:lnTo>
                    <a:pt x="712" y="574"/>
                  </a:lnTo>
                  <a:lnTo>
                    <a:pt x="686" y="574"/>
                  </a:lnTo>
                  <a:lnTo>
                    <a:pt x="649" y="574"/>
                  </a:lnTo>
                  <a:lnTo>
                    <a:pt x="607" y="572"/>
                  </a:lnTo>
                  <a:lnTo>
                    <a:pt x="530" y="569"/>
                  </a:lnTo>
                  <a:lnTo>
                    <a:pt x="495" y="566"/>
                  </a:lnTo>
                  <a:lnTo>
                    <a:pt x="495" y="485"/>
                  </a:lnTo>
                  <a:lnTo>
                    <a:pt x="510" y="470"/>
                  </a:lnTo>
                  <a:close/>
                  <a:moveTo>
                    <a:pt x="167" y="445"/>
                  </a:moveTo>
                  <a:lnTo>
                    <a:pt x="167" y="551"/>
                  </a:lnTo>
                  <a:lnTo>
                    <a:pt x="65" y="551"/>
                  </a:lnTo>
                  <a:lnTo>
                    <a:pt x="81" y="460"/>
                  </a:lnTo>
                  <a:lnTo>
                    <a:pt x="81" y="460"/>
                  </a:lnTo>
                  <a:lnTo>
                    <a:pt x="81" y="459"/>
                  </a:lnTo>
                  <a:lnTo>
                    <a:pt x="81" y="457"/>
                  </a:lnTo>
                  <a:lnTo>
                    <a:pt x="82" y="454"/>
                  </a:lnTo>
                  <a:lnTo>
                    <a:pt x="86" y="450"/>
                  </a:lnTo>
                  <a:lnTo>
                    <a:pt x="86" y="450"/>
                  </a:lnTo>
                  <a:lnTo>
                    <a:pt x="91" y="447"/>
                  </a:lnTo>
                  <a:lnTo>
                    <a:pt x="102" y="446"/>
                  </a:lnTo>
                  <a:lnTo>
                    <a:pt x="129" y="445"/>
                  </a:lnTo>
                  <a:lnTo>
                    <a:pt x="167" y="445"/>
                  </a:lnTo>
                  <a:lnTo>
                    <a:pt x="167" y="445"/>
                  </a:lnTo>
                  <a:close/>
                  <a:moveTo>
                    <a:pt x="212" y="617"/>
                  </a:moveTo>
                  <a:lnTo>
                    <a:pt x="353" y="617"/>
                  </a:lnTo>
                  <a:lnTo>
                    <a:pt x="353" y="713"/>
                  </a:lnTo>
                  <a:lnTo>
                    <a:pt x="212" y="713"/>
                  </a:lnTo>
                  <a:lnTo>
                    <a:pt x="212" y="61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8A62FDF9-B8A5-4656-AF37-773C0B9DF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4309" y="4278516"/>
              <a:ext cx="732141" cy="1652157"/>
            </a:xfrm>
            <a:custGeom>
              <a:avLst/>
              <a:gdLst>
                <a:gd name="T0" fmla="*/ 371 w 643"/>
                <a:gd name="T1" fmla="*/ 73 h 1451"/>
                <a:gd name="T2" fmla="*/ 361 w 643"/>
                <a:gd name="T3" fmla="*/ 145 h 1451"/>
                <a:gd name="T4" fmla="*/ 358 w 643"/>
                <a:gd name="T5" fmla="*/ 202 h 1451"/>
                <a:gd name="T6" fmla="*/ 391 w 643"/>
                <a:gd name="T7" fmla="*/ 226 h 1451"/>
                <a:gd name="T8" fmla="*/ 332 w 643"/>
                <a:gd name="T9" fmla="*/ 252 h 1451"/>
                <a:gd name="T10" fmla="*/ 238 w 643"/>
                <a:gd name="T11" fmla="*/ 246 h 1451"/>
                <a:gd name="T12" fmla="*/ 113 w 643"/>
                <a:gd name="T13" fmla="*/ 145 h 1451"/>
                <a:gd name="T14" fmla="*/ 111 w 643"/>
                <a:gd name="T15" fmla="*/ 116 h 1451"/>
                <a:gd name="T16" fmla="*/ 112 w 643"/>
                <a:gd name="T17" fmla="*/ 51 h 1451"/>
                <a:gd name="T18" fmla="*/ 83 w 643"/>
                <a:gd name="T19" fmla="*/ 17 h 1451"/>
                <a:gd name="T20" fmla="*/ 56 w 643"/>
                <a:gd name="T21" fmla="*/ 15 h 1451"/>
                <a:gd name="T22" fmla="*/ 32 w 643"/>
                <a:gd name="T23" fmla="*/ 1 h 1451"/>
                <a:gd name="T24" fmla="*/ 13 w 643"/>
                <a:gd name="T25" fmla="*/ 19 h 1451"/>
                <a:gd name="T26" fmla="*/ 28 w 643"/>
                <a:gd name="T27" fmla="*/ 66 h 1451"/>
                <a:gd name="T28" fmla="*/ 0 w 643"/>
                <a:gd name="T29" fmla="*/ 56 h 1451"/>
                <a:gd name="T30" fmla="*/ 28 w 643"/>
                <a:gd name="T31" fmla="*/ 99 h 1451"/>
                <a:gd name="T32" fmla="*/ 54 w 643"/>
                <a:gd name="T33" fmla="*/ 133 h 1451"/>
                <a:gd name="T34" fmla="*/ 122 w 643"/>
                <a:gd name="T35" fmla="*/ 290 h 1451"/>
                <a:gd name="T36" fmla="*/ 239 w 643"/>
                <a:gd name="T37" fmla="*/ 407 h 1451"/>
                <a:gd name="T38" fmla="*/ 269 w 643"/>
                <a:gd name="T39" fmla="*/ 479 h 1451"/>
                <a:gd name="T40" fmla="*/ 270 w 643"/>
                <a:gd name="T41" fmla="*/ 718 h 1451"/>
                <a:gd name="T42" fmla="*/ 302 w 643"/>
                <a:gd name="T43" fmla="*/ 743 h 1451"/>
                <a:gd name="T44" fmla="*/ 313 w 643"/>
                <a:gd name="T45" fmla="*/ 796 h 1451"/>
                <a:gd name="T46" fmla="*/ 292 w 643"/>
                <a:gd name="T47" fmla="*/ 801 h 1451"/>
                <a:gd name="T48" fmla="*/ 166 w 643"/>
                <a:gd name="T49" fmla="*/ 1021 h 1451"/>
                <a:gd name="T50" fmla="*/ 214 w 643"/>
                <a:gd name="T51" fmla="*/ 1156 h 1451"/>
                <a:gd name="T52" fmla="*/ 236 w 643"/>
                <a:gd name="T53" fmla="*/ 1350 h 1451"/>
                <a:gd name="T54" fmla="*/ 180 w 643"/>
                <a:gd name="T55" fmla="*/ 1397 h 1451"/>
                <a:gd name="T56" fmla="*/ 151 w 643"/>
                <a:gd name="T57" fmla="*/ 1429 h 1451"/>
                <a:gd name="T58" fmla="*/ 243 w 643"/>
                <a:gd name="T59" fmla="*/ 1444 h 1451"/>
                <a:gd name="T60" fmla="*/ 347 w 643"/>
                <a:gd name="T61" fmla="*/ 1405 h 1451"/>
                <a:gd name="T62" fmla="*/ 344 w 643"/>
                <a:gd name="T63" fmla="*/ 1345 h 1451"/>
                <a:gd name="T64" fmla="*/ 324 w 643"/>
                <a:gd name="T65" fmla="*/ 1272 h 1451"/>
                <a:gd name="T66" fmla="*/ 278 w 643"/>
                <a:gd name="T67" fmla="*/ 1082 h 1451"/>
                <a:gd name="T68" fmla="*/ 285 w 643"/>
                <a:gd name="T69" fmla="*/ 1021 h 1451"/>
                <a:gd name="T70" fmla="*/ 413 w 643"/>
                <a:gd name="T71" fmla="*/ 898 h 1451"/>
                <a:gd name="T72" fmla="*/ 529 w 643"/>
                <a:gd name="T73" fmla="*/ 1288 h 1451"/>
                <a:gd name="T74" fmla="*/ 536 w 643"/>
                <a:gd name="T75" fmla="*/ 1328 h 1451"/>
                <a:gd name="T76" fmla="*/ 524 w 643"/>
                <a:gd name="T77" fmla="*/ 1353 h 1451"/>
                <a:gd name="T78" fmla="*/ 507 w 643"/>
                <a:gd name="T79" fmla="*/ 1376 h 1451"/>
                <a:gd name="T80" fmla="*/ 459 w 643"/>
                <a:gd name="T81" fmla="*/ 1412 h 1451"/>
                <a:gd name="T82" fmla="*/ 479 w 643"/>
                <a:gd name="T83" fmla="*/ 1444 h 1451"/>
                <a:gd name="T84" fmla="*/ 622 w 643"/>
                <a:gd name="T85" fmla="*/ 1434 h 1451"/>
                <a:gd name="T86" fmla="*/ 612 w 643"/>
                <a:gd name="T87" fmla="*/ 1361 h 1451"/>
                <a:gd name="T88" fmla="*/ 614 w 643"/>
                <a:gd name="T89" fmla="*/ 1315 h 1451"/>
                <a:gd name="T90" fmla="*/ 608 w 643"/>
                <a:gd name="T91" fmla="*/ 1219 h 1451"/>
                <a:gd name="T92" fmla="*/ 551 w 643"/>
                <a:gd name="T93" fmla="*/ 876 h 1451"/>
                <a:gd name="T94" fmla="*/ 555 w 643"/>
                <a:gd name="T95" fmla="*/ 768 h 1451"/>
                <a:gd name="T96" fmla="*/ 588 w 643"/>
                <a:gd name="T97" fmla="*/ 787 h 1451"/>
                <a:gd name="T98" fmla="*/ 593 w 643"/>
                <a:gd name="T99" fmla="*/ 827 h 1451"/>
                <a:gd name="T100" fmla="*/ 582 w 643"/>
                <a:gd name="T101" fmla="*/ 847 h 1451"/>
                <a:gd name="T102" fmla="*/ 599 w 643"/>
                <a:gd name="T103" fmla="*/ 856 h 1451"/>
                <a:gd name="T104" fmla="*/ 634 w 643"/>
                <a:gd name="T105" fmla="*/ 844 h 1451"/>
                <a:gd name="T106" fmla="*/ 641 w 643"/>
                <a:gd name="T107" fmla="*/ 781 h 1451"/>
                <a:gd name="T108" fmla="*/ 623 w 643"/>
                <a:gd name="T109" fmla="*/ 723 h 1451"/>
                <a:gd name="T110" fmla="*/ 593 w 643"/>
                <a:gd name="T111" fmla="*/ 507 h 1451"/>
                <a:gd name="T112" fmla="*/ 560 w 643"/>
                <a:gd name="T113" fmla="*/ 417 h 1451"/>
                <a:gd name="T114" fmla="*/ 602 w 643"/>
                <a:gd name="T115" fmla="*/ 349 h 1451"/>
                <a:gd name="T116" fmla="*/ 573 w 643"/>
                <a:gd name="T117" fmla="*/ 268 h 1451"/>
                <a:gd name="T118" fmla="*/ 543 w 643"/>
                <a:gd name="T119" fmla="*/ 218 h 1451"/>
                <a:gd name="T120" fmla="*/ 526 w 643"/>
                <a:gd name="T121" fmla="*/ 164 h 1451"/>
                <a:gd name="T122" fmla="*/ 491 w 643"/>
                <a:gd name="T123" fmla="*/ 57 h 1451"/>
                <a:gd name="T124" fmla="*/ 423 w 643"/>
                <a:gd name="T125" fmla="*/ 4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1451">
                  <a:moveTo>
                    <a:pt x="397" y="52"/>
                  </a:moveTo>
                  <a:lnTo>
                    <a:pt x="397" y="52"/>
                  </a:lnTo>
                  <a:lnTo>
                    <a:pt x="396" y="54"/>
                  </a:lnTo>
                  <a:lnTo>
                    <a:pt x="389" y="55"/>
                  </a:lnTo>
                  <a:lnTo>
                    <a:pt x="386" y="57"/>
                  </a:lnTo>
                  <a:lnTo>
                    <a:pt x="381" y="61"/>
                  </a:lnTo>
                  <a:lnTo>
                    <a:pt x="376" y="66"/>
                  </a:lnTo>
                  <a:lnTo>
                    <a:pt x="371" y="73"/>
                  </a:lnTo>
                  <a:lnTo>
                    <a:pt x="371" y="73"/>
                  </a:lnTo>
                  <a:lnTo>
                    <a:pt x="367" y="81"/>
                  </a:lnTo>
                  <a:lnTo>
                    <a:pt x="364" y="91"/>
                  </a:lnTo>
                  <a:lnTo>
                    <a:pt x="364" y="101"/>
                  </a:lnTo>
                  <a:lnTo>
                    <a:pt x="364" y="111"/>
                  </a:lnTo>
                  <a:lnTo>
                    <a:pt x="366" y="129"/>
                  </a:lnTo>
                  <a:lnTo>
                    <a:pt x="366" y="135"/>
                  </a:lnTo>
                  <a:lnTo>
                    <a:pt x="364" y="139"/>
                  </a:lnTo>
                  <a:lnTo>
                    <a:pt x="364" y="139"/>
                  </a:lnTo>
                  <a:lnTo>
                    <a:pt x="361" y="145"/>
                  </a:lnTo>
                  <a:lnTo>
                    <a:pt x="357" y="153"/>
                  </a:lnTo>
                  <a:lnTo>
                    <a:pt x="351" y="165"/>
                  </a:lnTo>
                  <a:lnTo>
                    <a:pt x="351" y="165"/>
                  </a:lnTo>
                  <a:lnTo>
                    <a:pt x="349" y="169"/>
                  </a:lnTo>
                  <a:lnTo>
                    <a:pt x="349" y="174"/>
                  </a:lnTo>
                  <a:lnTo>
                    <a:pt x="349" y="179"/>
                  </a:lnTo>
                  <a:lnTo>
                    <a:pt x="351" y="186"/>
                  </a:lnTo>
                  <a:lnTo>
                    <a:pt x="351" y="186"/>
                  </a:lnTo>
                  <a:lnTo>
                    <a:pt x="358" y="202"/>
                  </a:lnTo>
                  <a:lnTo>
                    <a:pt x="361" y="209"/>
                  </a:lnTo>
                  <a:lnTo>
                    <a:pt x="363" y="211"/>
                  </a:lnTo>
                  <a:lnTo>
                    <a:pt x="364" y="212"/>
                  </a:lnTo>
                  <a:lnTo>
                    <a:pt x="364" y="212"/>
                  </a:lnTo>
                  <a:lnTo>
                    <a:pt x="371" y="213"/>
                  </a:lnTo>
                  <a:lnTo>
                    <a:pt x="379" y="217"/>
                  </a:lnTo>
                  <a:lnTo>
                    <a:pt x="387" y="222"/>
                  </a:lnTo>
                  <a:lnTo>
                    <a:pt x="389" y="223"/>
                  </a:lnTo>
                  <a:lnTo>
                    <a:pt x="391" y="226"/>
                  </a:lnTo>
                  <a:lnTo>
                    <a:pt x="391" y="226"/>
                  </a:lnTo>
                  <a:lnTo>
                    <a:pt x="392" y="232"/>
                  </a:lnTo>
                  <a:lnTo>
                    <a:pt x="392" y="236"/>
                  </a:lnTo>
                  <a:lnTo>
                    <a:pt x="391" y="238"/>
                  </a:lnTo>
                  <a:lnTo>
                    <a:pt x="391" y="238"/>
                  </a:lnTo>
                  <a:lnTo>
                    <a:pt x="388" y="240"/>
                  </a:lnTo>
                  <a:lnTo>
                    <a:pt x="382" y="242"/>
                  </a:lnTo>
                  <a:lnTo>
                    <a:pt x="363" y="246"/>
                  </a:lnTo>
                  <a:lnTo>
                    <a:pt x="332" y="252"/>
                  </a:lnTo>
                  <a:lnTo>
                    <a:pt x="332" y="252"/>
                  </a:lnTo>
                  <a:lnTo>
                    <a:pt x="317" y="252"/>
                  </a:lnTo>
                  <a:lnTo>
                    <a:pt x="293" y="251"/>
                  </a:lnTo>
                  <a:lnTo>
                    <a:pt x="270" y="251"/>
                  </a:lnTo>
                  <a:lnTo>
                    <a:pt x="259" y="252"/>
                  </a:lnTo>
                  <a:lnTo>
                    <a:pt x="259" y="252"/>
                  </a:lnTo>
                  <a:lnTo>
                    <a:pt x="256" y="252"/>
                  </a:lnTo>
                  <a:lnTo>
                    <a:pt x="251" y="251"/>
                  </a:lnTo>
                  <a:lnTo>
                    <a:pt x="238" y="246"/>
                  </a:lnTo>
                  <a:lnTo>
                    <a:pt x="212" y="238"/>
                  </a:lnTo>
                  <a:lnTo>
                    <a:pt x="212" y="238"/>
                  </a:lnTo>
                  <a:lnTo>
                    <a:pt x="177" y="228"/>
                  </a:lnTo>
                  <a:lnTo>
                    <a:pt x="147" y="218"/>
                  </a:lnTo>
                  <a:lnTo>
                    <a:pt x="147" y="218"/>
                  </a:lnTo>
                  <a:lnTo>
                    <a:pt x="131" y="184"/>
                  </a:lnTo>
                  <a:lnTo>
                    <a:pt x="118" y="159"/>
                  </a:lnTo>
                  <a:lnTo>
                    <a:pt x="113" y="145"/>
                  </a:lnTo>
                  <a:lnTo>
                    <a:pt x="113" y="145"/>
                  </a:lnTo>
                  <a:lnTo>
                    <a:pt x="115" y="142"/>
                  </a:lnTo>
                  <a:lnTo>
                    <a:pt x="115" y="140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0" y="133"/>
                  </a:lnTo>
                  <a:lnTo>
                    <a:pt x="107" y="129"/>
                  </a:lnTo>
                  <a:lnTo>
                    <a:pt x="107" y="125"/>
                  </a:lnTo>
                  <a:lnTo>
                    <a:pt x="107" y="125"/>
                  </a:lnTo>
                  <a:lnTo>
                    <a:pt x="111" y="116"/>
                  </a:lnTo>
                  <a:lnTo>
                    <a:pt x="113" y="110"/>
                  </a:lnTo>
                  <a:lnTo>
                    <a:pt x="113" y="106"/>
                  </a:lnTo>
                  <a:lnTo>
                    <a:pt x="113" y="106"/>
                  </a:lnTo>
                  <a:lnTo>
                    <a:pt x="116" y="81"/>
                  </a:lnTo>
                  <a:lnTo>
                    <a:pt x="116" y="64"/>
                  </a:lnTo>
                  <a:lnTo>
                    <a:pt x="115" y="57"/>
                  </a:lnTo>
                  <a:lnTo>
                    <a:pt x="113" y="52"/>
                  </a:lnTo>
                  <a:lnTo>
                    <a:pt x="113" y="52"/>
                  </a:lnTo>
                  <a:lnTo>
                    <a:pt x="112" y="51"/>
                  </a:lnTo>
                  <a:lnTo>
                    <a:pt x="108" y="51"/>
                  </a:lnTo>
                  <a:lnTo>
                    <a:pt x="106" y="54"/>
                  </a:lnTo>
                  <a:lnTo>
                    <a:pt x="102" y="56"/>
                  </a:lnTo>
                  <a:lnTo>
                    <a:pt x="97" y="62"/>
                  </a:lnTo>
                  <a:lnTo>
                    <a:pt x="94" y="66"/>
                  </a:lnTo>
                  <a:lnTo>
                    <a:pt x="94" y="66"/>
                  </a:lnTo>
                  <a:lnTo>
                    <a:pt x="89" y="42"/>
                  </a:lnTo>
                  <a:lnTo>
                    <a:pt x="86" y="24"/>
                  </a:lnTo>
                  <a:lnTo>
                    <a:pt x="83" y="17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76" y="10"/>
                  </a:lnTo>
                  <a:lnTo>
                    <a:pt x="71" y="6"/>
                  </a:lnTo>
                  <a:lnTo>
                    <a:pt x="66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58" y="10"/>
                  </a:lnTo>
                  <a:lnTo>
                    <a:pt x="56" y="15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49" y="10"/>
                  </a:lnTo>
                  <a:lnTo>
                    <a:pt x="45" y="3"/>
                  </a:lnTo>
                  <a:lnTo>
                    <a:pt x="43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32" y="1"/>
                  </a:lnTo>
                  <a:lnTo>
                    <a:pt x="29" y="3"/>
                  </a:lnTo>
                  <a:lnTo>
                    <a:pt x="28" y="5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15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0" y="19"/>
                  </a:lnTo>
                  <a:lnTo>
                    <a:pt x="13" y="19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8" y="25"/>
                  </a:lnTo>
                  <a:lnTo>
                    <a:pt x="12" y="35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8" y="66"/>
                  </a:lnTo>
                  <a:lnTo>
                    <a:pt x="28" y="66"/>
                  </a:lnTo>
                  <a:lnTo>
                    <a:pt x="27" y="64"/>
                  </a:lnTo>
                  <a:lnTo>
                    <a:pt x="22" y="60"/>
                  </a:lnTo>
                  <a:lnTo>
                    <a:pt x="15" y="55"/>
                  </a:lnTo>
                  <a:lnTo>
                    <a:pt x="13" y="54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3" y="54"/>
                  </a:lnTo>
                  <a:lnTo>
                    <a:pt x="2" y="55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3" y="70"/>
                  </a:lnTo>
                  <a:lnTo>
                    <a:pt x="5" y="74"/>
                  </a:lnTo>
                  <a:lnTo>
                    <a:pt x="14" y="84"/>
                  </a:lnTo>
                  <a:lnTo>
                    <a:pt x="23" y="93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34" y="114"/>
                  </a:lnTo>
                  <a:lnTo>
                    <a:pt x="38" y="121"/>
                  </a:lnTo>
                  <a:lnTo>
                    <a:pt x="42" y="125"/>
                  </a:lnTo>
                  <a:lnTo>
                    <a:pt x="42" y="125"/>
                  </a:lnTo>
                  <a:lnTo>
                    <a:pt x="45" y="128"/>
                  </a:lnTo>
                  <a:lnTo>
                    <a:pt x="49" y="129"/>
                  </a:lnTo>
                  <a:lnTo>
                    <a:pt x="53" y="130"/>
                  </a:lnTo>
                  <a:lnTo>
                    <a:pt x="54" y="132"/>
                  </a:lnTo>
                  <a:lnTo>
                    <a:pt x="54" y="133"/>
                  </a:lnTo>
                  <a:lnTo>
                    <a:pt x="54" y="133"/>
                  </a:lnTo>
                  <a:lnTo>
                    <a:pt x="53" y="137"/>
                  </a:lnTo>
                  <a:lnTo>
                    <a:pt x="52" y="143"/>
                  </a:lnTo>
                  <a:lnTo>
                    <a:pt x="52" y="150"/>
                  </a:lnTo>
                  <a:lnTo>
                    <a:pt x="53" y="155"/>
                  </a:lnTo>
                  <a:lnTo>
                    <a:pt x="54" y="159"/>
                  </a:lnTo>
                  <a:lnTo>
                    <a:pt x="54" y="159"/>
                  </a:lnTo>
                  <a:lnTo>
                    <a:pt x="94" y="238"/>
                  </a:lnTo>
                  <a:lnTo>
                    <a:pt x="122" y="290"/>
                  </a:lnTo>
                  <a:lnTo>
                    <a:pt x="132" y="309"/>
                  </a:lnTo>
                  <a:lnTo>
                    <a:pt x="140" y="317"/>
                  </a:lnTo>
                  <a:lnTo>
                    <a:pt x="140" y="317"/>
                  </a:lnTo>
                  <a:lnTo>
                    <a:pt x="195" y="364"/>
                  </a:lnTo>
                  <a:lnTo>
                    <a:pt x="226" y="390"/>
                  </a:lnTo>
                  <a:lnTo>
                    <a:pt x="235" y="399"/>
                  </a:lnTo>
                  <a:lnTo>
                    <a:pt x="239" y="404"/>
                  </a:lnTo>
                  <a:lnTo>
                    <a:pt x="239" y="404"/>
                  </a:lnTo>
                  <a:lnTo>
                    <a:pt x="239" y="407"/>
                  </a:lnTo>
                  <a:lnTo>
                    <a:pt x="240" y="409"/>
                  </a:lnTo>
                  <a:lnTo>
                    <a:pt x="245" y="417"/>
                  </a:lnTo>
                  <a:lnTo>
                    <a:pt x="250" y="423"/>
                  </a:lnTo>
                  <a:lnTo>
                    <a:pt x="251" y="424"/>
                  </a:lnTo>
                  <a:lnTo>
                    <a:pt x="253" y="424"/>
                  </a:lnTo>
                  <a:lnTo>
                    <a:pt x="253" y="424"/>
                  </a:lnTo>
                  <a:lnTo>
                    <a:pt x="254" y="428"/>
                  </a:lnTo>
                  <a:lnTo>
                    <a:pt x="258" y="439"/>
                  </a:lnTo>
                  <a:lnTo>
                    <a:pt x="269" y="479"/>
                  </a:lnTo>
                  <a:lnTo>
                    <a:pt x="280" y="523"/>
                  </a:lnTo>
                  <a:lnTo>
                    <a:pt x="287" y="552"/>
                  </a:lnTo>
                  <a:lnTo>
                    <a:pt x="287" y="552"/>
                  </a:lnTo>
                  <a:lnTo>
                    <a:pt x="287" y="566"/>
                  </a:lnTo>
                  <a:lnTo>
                    <a:pt x="284" y="589"/>
                  </a:lnTo>
                  <a:lnTo>
                    <a:pt x="276" y="649"/>
                  </a:lnTo>
                  <a:lnTo>
                    <a:pt x="273" y="679"/>
                  </a:lnTo>
                  <a:lnTo>
                    <a:pt x="271" y="707"/>
                  </a:lnTo>
                  <a:lnTo>
                    <a:pt x="270" y="718"/>
                  </a:lnTo>
                  <a:lnTo>
                    <a:pt x="271" y="727"/>
                  </a:lnTo>
                  <a:lnTo>
                    <a:pt x="273" y="733"/>
                  </a:lnTo>
                  <a:lnTo>
                    <a:pt x="275" y="737"/>
                  </a:lnTo>
                  <a:lnTo>
                    <a:pt x="275" y="737"/>
                  </a:lnTo>
                  <a:lnTo>
                    <a:pt x="285" y="742"/>
                  </a:lnTo>
                  <a:lnTo>
                    <a:pt x="294" y="743"/>
                  </a:lnTo>
                  <a:lnTo>
                    <a:pt x="299" y="743"/>
                  </a:lnTo>
                  <a:lnTo>
                    <a:pt x="302" y="743"/>
                  </a:lnTo>
                  <a:lnTo>
                    <a:pt x="302" y="743"/>
                  </a:lnTo>
                  <a:lnTo>
                    <a:pt x="304" y="747"/>
                  </a:lnTo>
                  <a:lnTo>
                    <a:pt x="309" y="758"/>
                  </a:lnTo>
                  <a:lnTo>
                    <a:pt x="312" y="766"/>
                  </a:lnTo>
                  <a:lnTo>
                    <a:pt x="314" y="773"/>
                  </a:lnTo>
                  <a:lnTo>
                    <a:pt x="315" y="781"/>
                  </a:lnTo>
                  <a:lnTo>
                    <a:pt x="315" y="790"/>
                  </a:lnTo>
                  <a:lnTo>
                    <a:pt x="315" y="790"/>
                  </a:lnTo>
                  <a:lnTo>
                    <a:pt x="313" y="795"/>
                  </a:lnTo>
                  <a:lnTo>
                    <a:pt x="313" y="796"/>
                  </a:lnTo>
                  <a:lnTo>
                    <a:pt x="312" y="797"/>
                  </a:lnTo>
                  <a:lnTo>
                    <a:pt x="309" y="796"/>
                  </a:lnTo>
                  <a:lnTo>
                    <a:pt x="308" y="792"/>
                  </a:lnTo>
                  <a:lnTo>
                    <a:pt x="305" y="788"/>
                  </a:lnTo>
                  <a:lnTo>
                    <a:pt x="303" y="786"/>
                  </a:lnTo>
                  <a:lnTo>
                    <a:pt x="300" y="786"/>
                  </a:lnTo>
                  <a:lnTo>
                    <a:pt x="298" y="788"/>
                  </a:lnTo>
                  <a:lnTo>
                    <a:pt x="298" y="788"/>
                  </a:lnTo>
                  <a:lnTo>
                    <a:pt x="292" y="801"/>
                  </a:lnTo>
                  <a:lnTo>
                    <a:pt x="275" y="826"/>
                  </a:lnTo>
                  <a:lnTo>
                    <a:pt x="230" y="898"/>
                  </a:lnTo>
                  <a:lnTo>
                    <a:pt x="206" y="937"/>
                  </a:lnTo>
                  <a:lnTo>
                    <a:pt x="185" y="973"/>
                  </a:lnTo>
                  <a:lnTo>
                    <a:pt x="177" y="988"/>
                  </a:lnTo>
                  <a:lnTo>
                    <a:pt x="171" y="1002"/>
                  </a:lnTo>
                  <a:lnTo>
                    <a:pt x="167" y="1013"/>
                  </a:lnTo>
                  <a:lnTo>
                    <a:pt x="166" y="1021"/>
                  </a:lnTo>
                  <a:lnTo>
                    <a:pt x="166" y="1021"/>
                  </a:lnTo>
                  <a:lnTo>
                    <a:pt x="169" y="1033"/>
                  </a:lnTo>
                  <a:lnTo>
                    <a:pt x="175" y="1051"/>
                  </a:lnTo>
                  <a:lnTo>
                    <a:pt x="182" y="1070"/>
                  </a:lnTo>
                  <a:lnTo>
                    <a:pt x="190" y="1090"/>
                  </a:lnTo>
                  <a:lnTo>
                    <a:pt x="206" y="1125"/>
                  </a:lnTo>
                  <a:lnTo>
                    <a:pt x="211" y="1137"/>
                  </a:lnTo>
                  <a:lnTo>
                    <a:pt x="212" y="1146"/>
                  </a:lnTo>
                  <a:lnTo>
                    <a:pt x="212" y="1146"/>
                  </a:lnTo>
                  <a:lnTo>
                    <a:pt x="214" y="1156"/>
                  </a:lnTo>
                  <a:lnTo>
                    <a:pt x="217" y="1174"/>
                  </a:lnTo>
                  <a:lnTo>
                    <a:pt x="229" y="1224"/>
                  </a:lnTo>
                  <a:lnTo>
                    <a:pt x="245" y="1292"/>
                  </a:lnTo>
                  <a:lnTo>
                    <a:pt x="253" y="1292"/>
                  </a:lnTo>
                  <a:lnTo>
                    <a:pt x="259" y="1331"/>
                  </a:lnTo>
                  <a:lnTo>
                    <a:pt x="259" y="1331"/>
                  </a:lnTo>
                  <a:lnTo>
                    <a:pt x="239" y="1345"/>
                  </a:lnTo>
                  <a:lnTo>
                    <a:pt x="239" y="1345"/>
                  </a:lnTo>
                  <a:lnTo>
                    <a:pt x="236" y="1350"/>
                  </a:lnTo>
                  <a:lnTo>
                    <a:pt x="233" y="1358"/>
                  </a:lnTo>
                  <a:lnTo>
                    <a:pt x="229" y="1366"/>
                  </a:lnTo>
                  <a:lnTo>
                    <a:pt x="226" y="1371"/>
                  </a:lnTo>
                  <a:lnTo>
                    <a:pt x="226" y="1371"/>
                  </a:lnTo>
                  <a:lnTo>
                    <a:pt x="206" y="1385"/>
                  </a:lnTo>
                  <a:lnTo>
                    <a:pt x="191" y="1394"/>
                  </a:lnTo>
                  <a:lnTo>
                    <a:pt x="185" y="1396"/>
                  </a:lnTo>
                  <a:lnTo>
                    <a:pt x="180" y="1397"/>
                  </a:lnTo>
                  <a:lnTo>
                    <a:pt x="180" y="1397"/>
                  </a:lnTo>
                  <a:lnTo>
                    <a:pt x="170" y="1400"/>
                  </a:lnTo>
                  <a:lnTo>
                    <a:pt x="160" y="1404"/>
                  </a:lnTo>
                  <a:lnTo>
                    <a:pt x="155" y="1406"/>
                  </a:lnTo>
                  <a:lnTo>
                    <a:pt x="151" y="1410"/>
                  </a:lnTo>
                  <a:lnTo>
                    <a:pt x="148" y="1414"/>
                  </a:lnTo>
                  <a:lnTo>
                    <a:pt x="147" y="1417"/>
                  </a:lnTo>
                  <a:lnTo>
                    <a:pt x="147" y="1417"/>
                  </a:lnTo>
                  <a:lnTo>
                    <a:pt x="147" y="1423"/>
                  </a:lnTo>
                  <a:lnTo>
                    <a:pt x="151" y="1429"/>
                  </a:lnTo>
                  <a:lnTo>
                    <a:pt x="157" y="1435"/>
                  </a:lnTo>
                  <a:lnTo>
                    <a:pt x="165" y="1441"/>
                  </a:lnTo>
                  <a:lnTo>
                    <a:pt x="175" y="1446"/>
                  </a:lnTo>
                  <a:lnTo>
                    <a:pt x="187" y="1449"/>
                  </a:lnTo>
                  <a:lnTo>
                    <a:pt x="200" y="1451"/>
                  </a:lnTo>
                  <a:lnTo>
                    <a:pt x="212" y="1450"/>
                  </a:lnTo>
                  <a:lnTo>
                    <a:pt x="212" y="1450"/>
                  </a:lnTo>
                  <a:lnTo>
                    <a:pt x="228" y="1448"/>
                  </a:lnTo>
                  <a:lnTo>
                    <a:pt x="243" y="1444"/>
                  </a:lnTo>
                  <a:lnTo>
                    <a:pt x="274" y="1433"/>
                  </a:lnTo>
                  <a:lnTo>
                    <a:pt x="302" y="1423"/>
                  </a:lnTo>
                  <a:lnTo>
                    <a:pt x="312" y="1419"/>
                  </a:lnTo>
                  <a:lnTo>
                    <a:pt x="318" y="1417"/>
                  </a:lnTo>
                  <a:lnTo>
                    <a:pt x="318" y="1417"/>
                  </a:lnTo>
                  <a:lnTo>
                    <a:pt x="329" y="1415"/>
                  </a:lnTo>
                  <a:lnTo>
                    <a:pt x="339" y="1411"/>
                  </a:lnTo>
                  <a:lnTo>
                    <a:pt x="344" y="1407"/>
                  </a:lnTo>
                  <a:lnTo>
                    <a:pt x="347" y="1405"/>
                  </a:lnTo>
                  <a:lnTo>
                    <a:pt x="351" y="1401"/>
                  </a:lnTo>
                  <a:lnTo>
                    <a:pt x="351" y="1397"/>
                  </a:lnTo>
                  <a:lnTo>
                    <a:pt x="351" y="1397"/>
                  </a:lnTo>
                  <a:lnTo>
                    <a:pt x="352" y="1386"/>
                  </a:lnTo>
                  <a:lnTo>
                    <a:pt x="351" y="1370"/>
                  </a:lnTo>
                  <a:lnTo>
                    <a:pt x="349" y="1353"/>
                  </a:lnTo>
                  <a:lnTo>
                    <a:pt x="347" y="1348"/>
                  </a:lnTo>
                  <a:lnTo>
                    <a:pt x="344" y="1345"/>
                  </a:lnTo>
                  <a:lnTo>
                    <a:pt x="344" y="1345"/>
                  </a:lnTo>
                  <a:lnTo>
                    <a:pt x="338" y="1341"/>
                  </a:lnTo>
                  <a:lnTo>
                    <a:pt x="333" y="1338"/>
                  </a:lnTo>
                  <a:lnTo>
                    <a:pt x="328" y="1336"/>
                  </a:lnTo>
                  <a:lnTo>
                    <a:pt x="325" y="1333"/>
                  </a:lnTo>
                  <a:lnTo>
                    <a:pt x="324" y="1331"/>
                  </a:lnTo>
                  <a:lnTo>
                    <a:pt x="324" y="1331"/>
                  </a:lnTo>
                  <a:lnTo>
                    <a:pt x="312" y="1292"/>
                  </a:lnTo>
                  <a:lnTo>
                    <a:pt x="324" y="1272"/>
                  </a:lnTo>
                  <a:lnTo>
                    <a:pt x="324" y="1272"/>
                  </a:lnTo>
                  <a:lnTo>
                    <a:pt x="325" y="1264"/>
                  </a:lnTo>
                  <a:lnTo>
                    <a:pt x="323" y="1250"/>
                  </a:lnTo>
                  <a:lnTo>
                    <a:pt x="319" y="1232"/>
                  </a:lnTo>
                  <a:lnTo>
                    <a:pt x="312" y="1213"/>
                  </a:lnTo>
                  <a:lnTo>
                    <a:pt x="312" y="1213"/>
                  </a:lnTo>
                  <a:lnTo>
                    <a:pt x="307" y="1198"/>
                  </a:lnTo>
                  <a:lnTo>
                    <a:pt x="302" y="1178"/>
                  </a:lnTo>
                  <a:lnTo>
                    <a:pt x="289" y="1129"/>
                  </a:lnTo>
                  <a:lnTo>
                    <a:pt x="278" y="1082"/>
                  </a:lnTo>
                  <a:lnTo>
                    <a:pt x="271" y="1060"/>
                  </a:lnTo>
                  <a:lnTo>
                    <a:pt x="271" y="1060"/>
                  </a:lnTo>
                  <a:lnTo>
                    <a:pt x="271" y="1057"/>
                  </a:lnTo>
                  <a:lnTo>
                    <a:pt x="273" y="1052"/>
                  </a:lnTo>
                  <a:lnTo>
                    <a:pt x="278" y="1039"/>
                  </a:lnTo>
                  <a:lnTo>
                    <a:pt x="284" y="1028"/>
                  </a:lnTo>
                  <a:lnTo>
                    <a:pt x="285" y="1023"/>
                  </a:lnTo>
                  <a:lnTo>
                    <a:pt x="285" y="1021"/>
                  </a:lnTo>
                  <a:lnTo>
                    <a:pt x="285" y="1021"/>
                  </a:lnTo>
                  <a:lnTo>
                    <a:pt x="287" y="1018"/>
                  </a:lnTo>
                  <a:lnTo>
                    <a:pt x="290" y="1013"/>
                  </a:lnTo>
                  <a:lnTo>
                    <a:pt x="303" y="998"/>
                  </a:lnTo>
                  <a:lnTo>
                    <a:pt x="346" y="957"/>
                  </a:lnTo>
                  <a:lnTo>
                    <a:pt x="388" y="915"/>
                  </a:lnTo>
                  <a:lnTo>
                    <a:pt x="411" y="894"/>
                  </a:lnTo>
                  <a:lnTo>
                    <a:pt x="411" y="894"/>
                  </a:lnTo>
                  <a:lnTo>
                    <a:pt x="412" y="895"/>
                  </a:lnTo>
                  <a:lnTo>
                    <a:pt x="413" y="898"/>
                  </a:lnTo>
                  <a:lnTo>
                    <a:pt x="420" y="911"/>
                  </a:lnTo>
                  <a:lnTo>
                    <a:pt x="435" y="957"/>
                  </a:lnTo>
                  <a:lnTo>
                    <a:pt x="450" y="1006"/>
                  </a:lnTo>
                  <a:lnTo>
                    <a:pt x="457" y="1033"/>
                  </a:lnTo>
                  <a:lnTo>
                    <a:pt x="457" y="1033"/>
                  </a:lnTo>
                  <a:lnTo>
                    <a:pt x="495" y="1165"/>
                  </a:lnTo>
                  <a:lnTo>
                    <a:pt x="520" y="1252"/>
                  </a:lnTo>
                  <a:lnTo>
                    <a:pt x="528" y="1281"/>
                  </a:lnTo>
                  <a:lnTo>
                    <a:pt x="529" y="1288"/>
                  </a:lnTo>
                  <a:lnTo>
                    <a:pt x="529" y="1292"/>
                  </a:lnTo>
                  <a:lnTo>
                    <a:pt x="529" y="1292"/>
                  </a:lnTo>
                  <a:lnTo>
                    <a:pt x="528" y="1293"/>
                  </a:lnTo>
                  <a:lnTo>
                    <a:pt x="528" y="1297"/>
                  </a:lnTo>
                  <a:lnTo>
                    <a:pt x="528" y="1306"/>
                  </a:lnTo>
                  <a:lnTo>
                    <a:pt x="529" y="1318"/>
                  </a:lnTo>
                  <a:lnTo>
                    <a:pt x="529" y="1318"/>
                  </a:lnTo>
                  <a:lnTo>
                    <a:pt x="534" y="1325"/>
                  </a:lnTo>
                  <a:lnTo>
                    <a:pt x="536" y="1328"/>
                  </a:lnTo>
                  <a:lnTo>
                    <a:pt x="536" y="1330"/>
                  </a:lnTo>
                  <a:lnTo>
                    <a:pt x="536" y="1331"/>
                  </a:lnTo>
                  <a:lnTo>
                    <a:pt x="536" y="1331"/>
                  </a:lnTo>
                  <a:lnTo>
                    <a:pt x="534" y="1335"/>
                  </a:lnTo>
                  <a:lnTo>
                    <a:pt x="533" y="1341"/>
                  </a:lnTo>
                  <a:lnTo>
                    <a:pt x="530" y="1347"/>
                  </a:lnTo>
                  <a:lnTo>
                    <a:pt x="529" y="1351"/>
                  </a:lnTo>
                  <a:lnTo>
                    <a:pt x="529" y="1351"/>
                  </a:lnTo>
                  <a:lnTo>
                    <a:pt x="524" y="1353"/>
                  </a:lnTo>
                  <a:lnTo>
                    <a:pt x="515" y="1356"/>
                  </a:lnTo>
                  <a:lnTo>
                    <a:pt x="507" y="1358"/>
                  </a:lnTo>
                  <a:lnTo>
                    <a:pt x="504" y="1361"/>
                  </a:lnTo>
                  <a:lnTo>
                    <a:pt x="502" y="1365"/>
                  </a:lnTo>
                  <a:lnTo>
                    <a:pt x="502" y="1365"/>
                  </a:lnTo>
                  <a:lnTo>
                    <a:pt x="502" y="1367"/>
                  </a:lnTo>
                  <a:lnTo>
                    <a:pt x="504" y="1370"/>
                  </a:lnTo>
                  <a:lnTo>
                    <a:pt x="507" y="1375"/>
                  </a:lnTo>
                  <a:lnTo>
                    <a:pt x="507" y="1376"/>
                  </a:lnTo>
                  <a:lnTo>
                    <a:pt x="507" y="1379"/>
                  </a:lnTo>
                  <a:lnTo>
                    <a:pt x="506" y="1381"/>
                  </a:lnTo>
                  <a:lnTo>
                    <a:pt x="502" y="1385"/>
                  </a:lnTo>
                  <a:lnTo>
                    <a:pt x="502" y="1385"/>
                  </a:lnTo>
                  <a:lnTo>
                    <a:pt x="490" y="1391"/>
                  </a:lnTo>
                  <a:lnTo>
                    <a:pt x="475" y="1400"/>
                  </a:lnTo>
                  <a:lnTo>
                    <a:pt x="469" y="1404"/>
                  </a:lnTo>
                  <a:lnTo>
                    <a:pt x="462" y="1409"/>
                  </a:lnTo>
                  <a:lnTo>
                    <a:pt x="459" y="1412"/>
                  </a:lnTo>
                  <a:lnTo>
                    <a:pt x="457" y="1417"/>
                  </a:lnTo>
                  <a:lnTo>
                    <a:pt x="457" y="1417"/>
                  </a:lnTo>
                  <a:lnTo>
                    <a:pt x="456" y="1426"/>
                  </a:lnTo>
                  <a:lnTo>
                    <a:pt x="455" y="1435"/>
                  </a:lnTo>
                  <a:lnTo>
                    <a:pt x="455" y="1441"/>
                  </a:lnTo>
                  <a:lnTo>
                    <a:pt x="456" y="1443"/>
                  </a:lnTo>
                  <a:lnTo>
                    <a:pt x="457" y="1444"/>
                  </a:lnTo>
                  <a:lnTo>
                    <a:pt x="457" y="1444"/>
                  </a:lnTo>
                  <a:lnTo>
                    <a:pt x="479" y="1444"/>
                  </a:lnTo>
                  <a:lnTo>
                    <a:pt x="524" y="1440"/>
                  </a:lnTo>
                  <a:lnTo>
                    <a:pt x="570" y="1438"/>
                  </a:lnTo>
                  <a:lnTo>
                    <a:pt x="595" y="1438"/>
                  </a:lnTo>
                  <a:lnTo>
                    <a:pt x="595" y="1438"/>
                  </a:lnTo>
                  <a:lnTo>
                    <a:pt x="604" y="1439"/>
                  </a:lnTo>
                  <a:lnTo>
                    <a:pt x="613" y="1439"/>
                  </a:lnTo>
                  <a:lnTo>
                    <a:pt x="617" y="1438"/>
                  </a:lnTo>
                  <a:lnTo>
                    <a:pt x="619" y="1436"/>
                  </a:lnTo>
                  <a:lnTo>
                    <a:pt x="622" y="1434"/>
                  </a:lnTo>
                  <a:lnTo>
                    <a:pt x="622" y="1431"/>
                  </a:lnTo>
                  <a:lnTo>
                    <a:pt x="622" y="1431"/>
                  </a:lnTo>
                  <a:lnTo>
                    <a:pt x="620" y="1417"/>
                  </a:lnTo>
                  <a:lnTo>
                    <a:pt x="619" y="1397"/>
                  </a:lnTo>
                  <a:lnTo>
                    <a:pt x="617" y="1377"/>
                  </a:lnTo>
                  <a:lnTo>
                    <a:pt x="615" y="1365"/>
                  </a:lnTo>
                  <a:lnTo>
                    <a:pt x="615" y="1365"/>
                  </a:lnTo>
                  <a:lnTo>
                    <a:pt x="613" y="1362"/>
                  </a:lnTo>
                  <a:lnTo>
                    <a:pt x="612" y="1361"/>
                  </a:lnTo>
                  <a:lnTo>
                    <a:pt x="607" y="1358"/>
                  </a:lnTo>
                  <a:lnTo>
                    <a:pt x="603" y="1356"/>
                  </a:lnTo>
                  <a:lnTo>
                    <a:pt x="602" y="1355"/>
                  </a:lnTo>
                  <a:lnTo>
                    <a:pt x="602" y="1351"/>
                  </a:lnTo>
                  <a:lnTo>
                    <a:pt x="602" y="1325"/>
                  </a:lnTo>
                  <a:lnTo>
                    <a:pt x="602" y="1325"/>
                  </a:lnTo>
                  <a:lnTo>
                    <a:pt x="604" y="1323"/>
                  </a:lnTo>
                  <a:lnTo>
                    <a:pt x="610" y="1318"/>
                  </a:lnTo>
                  <a:lnTo>
                    <a:pt x="614" y="1315"/>
                  </a:lnTo>
                  <a:lnTo>
                    <a:pt x="618" y="1311"/>
                  </a:lnTo>
                  <a:lnTo>
                    <a:pt x="620" y="1304"/>
                  </a:lnTo>
                  <a:lnTo>
                    <a:pt x="622" y="1298"/>
                  </a:lnTo>
                  <a:lnTo>
                    <a:pt x="622" y="1298"/>
                  </a:lnTo>
                  <a:lnTo>
                    <a:pt x="623" y="1286"/>
                  </a:lnTo>
                  <a:lnTo>
                    <a:pt x="622" y="1273"/>
                  </a:lnTo>
                  <a:lnTo>
                    <a:pt x="618" y="1253"/>
                  </a:lnTo>
                  <a:lnTo>
                    <a:pt x="608" y="1219"/>
                  </a:lnTo>
                  <a:lnTo>
                    <a:pt x="608" y="1219"/>
                  </a:lnTo>
                  <a:lnTo>
                    <a:pt x="600" y="1191"/>
                  </a:lnTo>
                  <a:lnTo>
                    <a:pt x="593" y="1155"/>
                  </a:lnTo>
                  <a:lnTo>
                    <a:pt x="574" y="1068"/>
                  </a:lnTo>
                  <a:lnTo>
                    <a:pt x="558" y="992"/>
                  </a:lnTo>
                  <a:lnTo>
                    <a:pt x="549" y="954"/>
                  </a:lnTo>
                  <a:lnTo>
                    <a:pt x="549" y="954"/>
                  </a:lnTo>
                  <a:lnTo>
                    <a:pt x="548" y="944"/>
                  </a:lnTo>
                  <a:lnTo>
                    <a:pt x="549" y="926"/>
                  </a:lnTo>
                  <a:lnTo>
                    <a:pt x="551" y="876"/>
                  </a:lnTo>
                  <a:lnTo>
                    <a:pt x="555" y="827"/>
                  </a:lnTo>
                  <a:lnTo>
                    <a:pt x="555" y="810"/>
                  </a:lnTo>
                  <a:lnTo>
                    <a:pt x="555" y="801"/>
                  </a:lnTo>
                  <a:lnTo>
                    <a:pt x="555" y="801"/>
                  </a:lnTo>
                  <a:lnTo>
                    <a:pt x="555" y="792"/>
                  </a:lnTo>
                  <a:lnTo>
                    <a:pt x="555" y="782"/>
                  </a:lnTo>
                  <a:lnTo>
                    <a:pt x="556" y="772"/>
                  </a:lnTo>
                  <a:lnTo>
                    <a:pt x="556" y="769"/>
                  </a:lnTo>
                  <a:lnTo>
                    <a:pt x="555" y="768"/>
                  </a:lnTo>
                  <a:lnTo>
                    <a:pt x="555" y="768"/>
                  </a:lnTo>
                  <a:lnTo>
                    <a:pt x="555" y="767"/>
                  </a:lnTo>
                  <a:lnTo>
                    <a:pt x="556" y="764"/>
                  </a:lnTo>
                  <a:lnTo>
                    <a:pt x="561" y="754"/>
                  </a:lnTo>
                  <a:lnTo>
                    <a:pt x="568" y="763"/>
                  </a:lnTo>
                  <a:lnTo>
                    <a:pt x="579" y="763"/>
                  </a:lnTo>
                  <a:lnTo>
                    <a:pt x="579" y="763"/>
                  </a:lnTo>
                  <a:lnTo>
                    <a:pt x="583" y="775"/>
                  </a:lnTo>
                  <a:lnTo>
                    <a:pt x="588" y="787"/>
                  </a:lnTo>
                  <a:lnTo>
                    <a:pt x="588" y="787"/>
                  </a:lnTo>
                  <a:lnTo>
                    <a:pt x="593" y="800"/>
                  </a:lnTo>
                  <a:lnTo>
                    <a:pt x="594" y="808"/>
                  </a:lnTo>
                  <a:lnTo>
                    <a:pt x="594" y="808"/>
                  </a:lnTo>
                  <a:lnTo>
                    <a:pt x="597" y="821"/>
                  </a:lnTo>
                  <a:lnTo>
                    <a:pt x="599" y="826"/>
                  </a:lnTo>
                  <a:lnTo>
                    <a:pt x="599" y="826"/>
                  </a:lnTo>
                  <a:lnTo>
                    <a:pt x="595" y="826"/>
                  </a:lnTo>
                  <a:lnTo>
                    <a:pt x="593" y="827"/>
                  </a:lnTo>
                  <a:lnTo>
                    <a:pt x="590" y="830"/>
                  </a:lnTo>
                  <a:lnTo>
                    <a:pt x="590" y="830"/>
                  </a:lnTo>
                  <a:lnTo>
                    <a:pt x="588" y="834"/>
                  </a:lnTo>
                  <a:lnTo>
                    <a:pt x="588" y="836"/>
                  </a:lnTo>
                  <a:lnTo>
                    <a:pt x="589" y="841"/>
                  </a:lnTo>
                  <a:lnTo>
                    <a:pt x="589" y="841"/>
                  </a:lnTo>
                  <a:lnTo>
                    <a:pt x="584" y="844"/>
                  </a:lnTo>
                  <a:lnTo>
                    <a:pt x="582" y="846"/>
                  </a:lnTo>
                  <a:lnTo>
                    <a:pt x="582" y="847"/>
                  </a:lnTo>
                  <a:lnTo>
                    <a:pt x="583" y="850"/>
                  </a:lnTo>
                  <a:lnTo>
                    <a:pt x="583" y="850"/>
                  </a:lnTo>
                  <a:lnTo>
                    <a:pt x="584" y="851"/>
                  </a:lnTo>
                  <a:lnTo>
                    <a:pt x="587" y="852"/>
                  </a:lnTo>
                  <a:lnTo>
                    <a:pt x="592" y="854"/>
                  </a:lnTo>
                  <a:lnTo>
                    <a:pt x="599" y="854"/>
                  </a:lnTo>
                  <a:lnTo>
                    <a:pt x="599" y="854"/>
                  </a:lnTo>
                  <a:lnTo>
                    <a:pt x="599" y="854"/>
                  </a:lnTo>
                  <a:lnTo>
                    <a:pt x="599" y="856"/>
                  </a:lnTo>
                  <a:lnTo>
                    <a:pt x="599" y="857"/>
                  </a:lnTo>
                  <a:lnTo>
                    <a:pt x="600" y="859"/>
                  </a:lnTo>
                  <a:lnTo>
                    <a:pt x="608" y="859"/>
                  </a:lnTo>
                  <a:lnTo>
                    <a:pt x="608" y="859"/>
                  </a:lnTo>
                  <a:lnTo>
                    <a:pt x="613" y="857"/>
                  </a:lnTo>
                  <a:lnTo>
                    <a:pt x="618" y="855"/>
                  </a:lnTo>
                  <a:lnTo>
                    <a:pt x="624" y="852"/>
                  </a:lnTo>
                  <a:lnTo>
                    <a:pt x="629" y="849"/>
                  </a:lnTo>
                  <a:lnTo>
                    <a:pt x="634" y="844"/>
                  </a:lnTo>
                  <a:lnTo>
                    <a:pt x="638" y="839"/>
                  </a:lnTo>
                  <a:lnTo>
                    <a:pt x="641" y="834"/>
                  </a:lnTo>
                  <a:lnTo>
                    <a:pt x="642" y="829"/>
                  </a:lnTo>
                  <a:lnTo>
                    <a:pt x="642" y="829"/>
                  </a:lnTo>
                  <a:lnTo>
                    <a:pt x="643" y="807"/>
                  </a:lnTo>
                  <a:lnTo>
                    <a:pt x="643" y="796"/>
                  </a:lnTo>
                  <a:lnTo>
                    <a:pt x="642" y="785"/>
                  </a:lnTo>
                  <a:lnTo>
                    <a:pt x="642" y="785"/>
                  </a:lnTo>
                  <a:lnTo>
                    <a:pt x="641" y="781"/>
                  </a:lnTo>
                  <a:lnTo>
                    <a:pt x="638" y="775"/>
                  </a:lnTo>
                  <a:lnTo>
                    <a:pt x="630" y="763"/>
                  </a:lnTo>
                  <a:lnTo>
                    <a:pt x="623" y="752"/>
                  </a:lnTo>
                  <a:lnTo>
                    <a:pt x="619" y="747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22" y="732"/>
                  </a:lnTo>
                  <a:lnTo>
                    <a:pt x="623" y="723"/>
                  </a:lnTo>
                  <a:lnTo>
                    <a:pt x="623" y="723"/>
                  </a:lnTo>
                  <a:lnTo>
                    <a:pt x="623" y="712"/>
                  </a:lnTo>
                  <a:lnTo>
                    <a:pt x="622" y="700"/>
                  </a:lnTo>
                  <a:lnTo>
                    <a:pt x="618" y="683"/>
                  </a:lnTo>
                  <a:lnTo>
                    <a:pt x="618" y="683"/>
                  </a:lnTo>
                  <a:lnTo>
                    <a:pt x="614" y="655"/>
                  </a:lnTo>
                  <a:lnTo>
                    <a:pt x="608" y="604"/>
                  </a:lnTo>
                  <a:lnTo>
                    <a:pt x="600" y="547"/>
                  </a:lnTo>
                  <a:lnTo>
                    <a:pt x="597" y="523"/>
                  </a:lnTo>
                  <a:lnTo>
                    <a:pt x="593" y="507"/>
                  </a:lnTo>
                  <a:lnTo>
                    <a:pt x="593" y="507"/>
                  </a:lnTo>
                  <a:lnTo>
                    <a:pt x="589" y="496"/>
                  </a:lnTo>
                  <a:lnTo>
                    <a:pt x="584" y="484"/>
                  </a:lnTo>
                  <a:lnTo>
                    <a:pt x="575" y="464"/>
                  </a:lnTo>
                  <a:lnTo>
                    <a:pt x="566" y="445"/>
                  </a:lnTo>
                  <a:lnTo>
                    <a:pt x="564" y="435"/>
                  </a:lnTo>
                  <a:lnTo>
                    <a:pt x="563" y="427"/>
                  </a:lnTo>
                  <a:lnTo>
                    <a:pt x="563" y="427"/>
                  </a:lnTo>
                  <a:lnTo>
                    <a:pt x="560" y="417"/>
                  </a:lnTo>
                  <a:lnTo>
                    <a:pt x="556" y="404"/>
                  </a:lnTo>
                  <a:lnTo>
                    <a:pt x="556" y="404"/>
                  </a:lnTo>
                  <a:lnTo>
                    <a:pt x="568" y="395"/>
                  </a:lnTo>
                  <a:lnTo>
                    <a:pt x="577" y="388"/>
                  </a:lnTo>
                  <a:lnTo>
                    <a:pt x="585" y="379"/>
                  </a:lnTo>
                  <a:lnTo>
                    <a:pt x="593" y="370"/>
                  </a:lnTo>
                  <a:lnTo>
                    <a:pt x="599" y="359"/>
                  </a:lnTo>
                  <a:lnTo>
                    <a:pt x="600" y="354"/>
                  </a:lnTo>
                  <a:lnTo>
                    <a:pt x="602" y="349"/>
                  </a:lnTo>
                  <a:lnTo>
                    <a:pt x="603" y="343"/>
                  </a:lnTo>
                  <a:lnTo>
                    <a:pt x="602" y="337"/>
                  </a:lnTo>
                  <a:lnTo>
                    <a:pt x="602" y="337"/>
                  </a:lnTo>
                  <a:lnTo>
                    <a:pt x="595" y="316"/>
                  </a:lnTo>
                  <a:lnTo>
                    <a:pt x="589" y="296"/>
                  </a:lnTo>
                  <a:lnTo>
                    <a:pt x="582" y="281"/>
                  </a:lnTo>
                  <a:lnTo>
                    <a:pt x="575" y="271"/>
                  </a:lnTo>
                  <a:lnTo>
                    <a:pt x="575" y="271"/>
                  </a:lnTo>
                  <a:lnTo>
                    <a:pt x="573" y="268"/>
                  </a:lnTo>
                  <a:lnTo>
                    <a:pt x="571" y="262"/>
                  </a:lnTo>
                  <a:lnTo>
                    <a:pt x="568" y="250"/>
                  </a:lnTo>
                  <a:lnTo>
                    <a:pt x="565" y="237"/>
                  </a:lnTo>
                  <a:lnTo>
                    <a:pt x="564" y="233"/>
                  </a:lnTo>
                  <a:lnTo>
                    <a:pt x="563" y="232"/>
                  </a:lnTo>
                  <a:lnTo>
                    <a:pt x="563" y="232"/>
                  </a:lnTo>
                  <a:lnTo>
                    <a:pt x="555" y="227"/>
                  </a:lnTo>
                  <a:lnTo>
                    <a:pt x="543" y="218"/>
                  </a:lnTo>
                  <a:lnTo>
                    <a:pt x="543" y="218"/>
                  </a:lnTo>
                  <a:lnTo>
                    <a:pt x="535" y="214"/>
                  </a:lnTo>
                  <a:lnTo>
                    <a:pt x="529" y="213"/>
                  </a:lnTo>
                  <a:lnTo>
                    <a:pt x="523" y="212"/>
                  </a:lnTo>
                  <a:lnTo>
                    <a:pt x="523" y="172"/>
                  </a:lnTo>
                  <a:lnTo>
                    <a:pt x="523" y="172"/>
                  </a:lnTo>
                  <a:lnTo>
                    <a:pt x="524" y="172"/>
                  </a:lnTo>
                  <a:lnTo>
                    <a:pt x="525" y="170"/>
                  </a:lnTo>
                  <a:lnTo>
                    <a:pt x="526" y="168"/>
                  </a:lnTo>
                  <a:lnTo>
                    <a:pt x="526" y="164"/>
                  </a:lnTo>
                  <a:lnTo>
                    <a:pt x="523" y="153"/>
                  </a:lnTo>
                  <a:lnTo>
                    <a:pt x="523" y="153"/>
                  </a:lnTo>
                  <a:lnTo>
                    <a:pt x="511" y="113"/>
                  </a:lnTo>
                  <a:lnTo>
                    <a:pt x="506" y="94"/>
                  </a:lnTo>
                  <a:lnTo>
                    <a:pt x="502" y="80"/>
                  </a:lnTo>
                  <a:lnTo>
                    <a:pt x="502" y="80"/>
                  </a:lnTo>
                  <a:lnTo>
                    <a:pt x="501" y="74"/>
                  </a:lnTo>
                  <a:lnTo>
                    <a:pt x="499" y="69"/>
                  </a:lnTo>
                  <a:lnTo>
                    <a:pt x="491" y="57"/>
                  </a:lnTo>
                  <a:lnTo>
                    <a:pt x="481" y="49"/>
                  </a:lnTo>
                  <a:lnTo>
                    <a:pt x="470" y="40"/>
                  </a:lnTo>
                  <a:lnTo>
                    <a:pt x="470" y="40"/>
                  </a:lnTo>
                  <a:lnTo>
                    <a:pt x="464" y="37"/>
                  </a:lnTo>
                  <a:lnTo>
                    <a:pt x="456" y="36"/>
                  </a:lnTo>
                  <a:lnTo>
                    <a:pt x="448" y="35"/>
                  </a:lnTo>
                  <a:lnTo>
                    <a:pt x="441" y="36"/>
                  </a:lnTo>
                  <a:lnTo>
                    <a:pt x="428" y="39"/>
                  </a:lnTo>
                  <a:lnTo>
                    <a:pt x="423" y="40"/>
                  </a:lnTo>
                  <a:lnTo>
                    <a:pt x="397" y="5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BA01790E-0633-42D0-8F14-45A8573A5E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9434" y="4441119"/>
              <a:ext cx="837792" cy="1637387"/>
            </a:xfrm>
            <a:custGeom>
              <a:avLst/>
              <a:gdLst>
                <a:gd name="T0" fmla="*/ 647 w 658"/>
                <a:gd name="T1" fmla="*/ 1074 h 1286"/>
                <a:gd name="T2" fmla="*/ 625 w 658"/>
                <a:gd name="T3" fmla="*/ 515 h 1286"/>
                <a:gd name="T4" fmla="*/ 631 w 658"/>
                <a:gd name="T5" fmla="*/ 428 h 1286"/>
                <a:gd name="T6" fmla="*/ 625 w 658"/>
                <a:gd name="T7" fmla="*/ 358 h 1286"/>
                <a:gd name="T8" fmla="*/ 631 w 658"/>
                <a:gd name="T9" fmla="*/ 265 h 1286"/>
                <a:gd name="T10" fmla="*/ 615 w 658"/>
                <a:gd name="T11" fmla="*/ 232 h 1286"/>
                <a:gd name="T12" fmla="*/ 578 w 658"/>
                <a:gd name="T13" fmla="*/ 104 h 1286"/>
                <a:gd name="T14" fmla="*/ 548 w 658"/>
                <a:gd name="T15" fmla="*/ 20 h 1286"/>
                <a:gd name="T16" fmla="*/ 480 w 658"/>
                <a:gd name="T17" fmla="*/ 1 h 1286"/>
                <a:gd name="T18" fmla="*/ 450 w 658"/>
                <a:gd name="T19" fmla="*/ 10 h 1286"/>
                <a:gd name="T20" fmla="*/ 415 w 658"/>
                <a:gd name="T21" fmla="*/ 54 h 1286"/>
                <a:gd name="T22" fmla="*/ 418 w 658"/>
                <a:gd name="T23" fmla="*/ 123 h 1286"/>
                <a:gd name="T24" fmla="*/ 429 w 658"/>
                <a:gd name="T25" fmla="*/ 177 h 1286"/>
                <a:gd name="T26" fmla="*/ 396 w 658"/>
                <a:gd name="T27" fmla="*/ 242 h 1286"/>
                <a:gd name="T28" fmla="*/ 368 w 658"/>
                <a:gd name="T29" fmla="*/ 279 h 1286"/>
                <a:gd name="T30" fmla="*/ 322 w 658"/>
                <a:gd name="T31" fmla="*/ 349 h 1286"/>
                <a:gd name="T32" fmla="*/ 310 w 658"/>
                <a:gd name="T33" fmla="*/ 386 h 1286"/>
                <a:gd name="T34" fmla="*/ 221 w 658"/>
                <a:gd name="T35" fmla="*/ 483 h 1286"/>
                <a:gd name="T36" fmla="*/ 166 w 658"/>
                <a:gd name="T37" fmla="*/ 515 h 1286"/>
                <a:gd name="T38" fmla="*/ 116 w 658"/>
                <a:gd name="T39" fmla="*/ 494 h 1286"/>
                <a:gd name="T40" fmla="*/ 87 w 658"/>
                <a:gd name="T41" fmla="*/ 484 h 1286"/>
                <a:gd name="T42" fmla="*/ 57 w 658"/>
                <a:gd name="T43" fmla="*/ 511 h 1286"/>
                <a:gd name="T44" fmla="*/ 79 w 658"/>
                <a:gd name="T45" fmla="*/ 827 h 1286"/>
                <a:gd name="T46" fmla="*/ 18 w 658"/>
                <a:gd name="T47" fmla="*/ 839 h 1286"/>
                <a:gd name="T48" fmla="*/ 1 w 658"/>
                <a:gd name="T49" fmla="*/ 872 h 1286"/>
                <a:gd name="T50" fmla="*/ 19 w 658"/>
                <a:gd name="T51" fmla="*/ 1237 h 1286"/>
                <a:gd name="T52" fmla="*/ 41 w 658"/>
                <a:gd name="T53" fmla="*/ 1269 h 1286"/>
                <a:gd name="T54" fmla="*/ 57 w 658"/>
                <a:gd name="T55" fmla="*/ 1286 h 1286"/>
                <a:gd name="T56" fmla="*/ 72 w 658"/>
                <a:gd name="T57" fmla="*/ 1270 h 1286"/>
                <a:gd name="T58" fmla="*/ 174 w 658"/>
                <a:gd name="T59" fmla="*/ 1272 h 1286"/>
                <a:gd name="T60" fmla="*/ 205 w 658"/>
                <a:gd name="T61" fmla="*/ 1269 h 1286"/>
                <a:gd name="T62" fmla="*/ 211 w 658"/>
                <a:gd name="T63" fmla="*/ 1132 h 1286"/>
                <a:gd name="T64" fmla="*/ 181 w 658"/>
                <a:gd name="T65" fmla="*/ 848 h 1286"/>
                <a:gd name="T66" fmla="*/ 156 w 658"/>
                <a:gd name="T67" fmla="*/ 554 h 1286"/>
                <a:gd name="T68" fmla="*/ 223 w 658"/>
                <a:gd name="T69" fmla="*/ 524 h 1286"/>
                <a:gd name="T70" fmla="*/ 348 w 658"/>
                <a:gd name="T71" fmla="*/ 430 h 1286"/>
                <a:gd name="T72" fmla="*/ 374 w 658"/>
                <a:gd name="T73" fmla="*/ 413 h 1286"/>
                <a:gd name="T74" fmla="*/ 348 w 658"/>
                <a:gd name="T75" fmla="*/ 560 h 1286"/>
                <a:gd name="T76" fmla="*/ 320 w 658"/>
                <a:gd name="T77" fmla="*/ 674 h 1286"/>
                <a:gd name="T78" fmla="*/ 352 w 658"/>
                <a:gd name="T79" fmla="*/ 729 h 1286"/>
                <a:gd name="T80" fmla="*/ 385 w 658"/>
                <a:gd name="T81" fmla="*/ 1002 h 1286"/>
                <a:gd name="T82" fmla="*/ 408 w 658"/>
                <a:gd name="T83" fmla="*/ 1092 h 1286"/>
                <a:gd name="T84" fmla="*/ 429 w 658"/>
                <a:gd name="T85" fmla="*/ 1124 h 1286"/>
                <a:gd name="T86" fmla="*/ 472 w 658"/>
                <a:gd name="T87" fmla="*/ 1161 h 1286"/>
                <a:gd name="T88" fmla="*/ 409 w 658"/>
                <a:gd name="T89" fmla="*/ 1198 h 1286"/>
                <a:gd name="T90" fmla="*/ 377 w 658"/>
                <a:gd name="T91" fmla="*/ 1238 h 1286"/>
                <a:gd name="T92" fmla="*/ 478 w 658"/>
                <a:gd name="T93" fmla="*/ 1243 h 1286"/>
                <a:gd name="T94" fmla="*/ 500 w 658"/>
                <a:gd name="T95" fmla="*/ 1254 h 1286"/>
                <a:gd name="T96" fmla="*/ 621 w 658"/>
                <a:gd name="T97" fmla="*/ 1237 h 1286"/>
                <a:gd name="T98" fmla="*/ 612 w 658"/>
                <a:gd name="T99" fmla="*/ 1184 h 1286"/>
                <a:gd name="T100" fmla="*/ 604 w 658"/>
                <a:gd name="T101" fmla="*/ 1122 h 1286"/>
                <a:gd name="T102" fmla="*/ 99 w 658"/>
                <a:gd name="T103" fmla="*/ 520 h 1286"/>
                <a:gd name="T104" fmla="*/ 106 w 658"/>
                <a:gd name="T105" fmla="*/ 528 h 1286"/>
                <a:gd name="T106" fmla="*/ 110 w 658"/>
                <a:gd name="T107" fmla="*/ 549 h 1286"/>
                <a:gd name="T108" fmla="*/ 131 w 658"/>
                <a:gd name="T109" fmla="*/ 824 h 1286"/>
                <a:gd name="T110" fmla="*/ 543 w 658"/>
                <a:gd name="T111" fmla="*/ 11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8" h="1286">
                  <a:moveTo>
                    <a:pt x="604" y="1122"/>
                  </a:moveTo>
                  <a:lnTo>
                    <a:pt x="658" y="1117"/>
                  </a:lnTo>
                  <a:lnTo>
                    <a:pt x="658" y="1117"/>
                  </a:lnTo>
                  <a:lnTo>
                    <a:pt x="656" y="1116"/>
                  </a:lnTo>
                  <a:lnTo>
                    <a:pt x="653" y="1110"/>
                  </a:lnTo>
                  <a:lnTo>
                    <a:pt x="650" y="1097"/>
                  </a:lnTo>
                  <a:lnTo>
                    <a:pt x="647" y="1074"/>
                  </a:lnTo>
                  <a:lnTo>
                    <a:pt x="647" y="1074"/>
                  </a:lnTo>
                  <a:lnTo>
                    <a:pt x="647" y="1046"/>
                  </a:lnTo>
                  <a:lnTo>
                    <a:pt x="647" y="1004"/>
                  </a:lnTo>
                  <a:lnTo>
                    <a:pt x="650" y="892"/>
                  </a:lnTo>
                  <a:lnTo>
                    <a:pt x="651" y="779"/>
                  </a:lnTo>
                  <a:lnTo>
                    <a:pt x="650" y="733"/>
                  </a:lnTo>
                  <a:lnTo>
                    <a:pt x="647" y="701"/>
                  </a:lnTo>
                  <a:lnTo>
                    <a:pt x="647" y="701"/>
                  </a:lnTo>
                  <a:lnTo>
                    <a:pt x="625" y="515"/>
                  </a:lnTo>
                  <a:lnTo>
                    <a:pt x="625" y="515"/>
                  </a:lnTo>
                  <a:lnTo>
                    <a:pt x="624" y="491"/>
                  </a:lnTo>
                  <a:lnTo>
                    <a:pt x="624" y="478"/>
                  </a:lnTo>
                  <a:lnTo>
                    <a:pt x="625" y="467"/>
                  </a:lnTo>
                  <a:lnTo>
                    <a:pt x="625" y="467"/>
                  </a:lnTo>
                  <a:lnTo>
                    <a:pt x="630" y="448"/>
                  </a:lnTo>
                  <a:lnTo>
                    <a:pt x="631" y="438"/>
                  </a:lnTo>
                  <a:lnTo>
                    <a:pt x="631" y="428"/>
                  </a:lnTo>
                  <a:lnTo>
                    <a:pt x="631" y="428"/>
                  </a:lnTo>
                  <a:lnTo>
                    <a:pt x="627" y="404"/>
                  </a:lnTo>
                  <a:lnTo>
                    <a:pt x="625" y="391"/>
                  </a:lnTo>
                  <a:lnTo>
                    <a:pt x="625" y="385"/>
                  </a:lnTo>
                  <a:lnTo>
                    <a:pt x="625" y="379"/>
                  </a:lnTo>
                  <a:lnTo>
                    <a:pt x="625" y="379"/>
                  </a:lnTo>
                  <a:lnTo>
                    <a:pt x="627" y="372"/>
                  </a:lnTo>
                  <a:lnTo>
                    <a:pt x="625" y="358"/>
                  </a:lnTo>
                  <a:lnTo>
                    <a:pt x="623" y="327"/>
                  </a:lnTo>
                  <a:lnTo>
                    <a:pt x="621" y="297"/>
                  </a:lnTo>
                  <a:lnTo>
                    <a:pt x="621" y="286"/>
                  </a:lnTo>
                  <a:lnTo>
                    <a:pt x="621" y="281"/>
                  </a:lnTo>
                  <a:lnTo>
                    <a:pt x="621" y="281"/>
                  </a:lnTo>
                  <a:lnTo>
                    <a:pt x="623" y="276"/>
                  </a:lnTo>
                  <a:lnTo>
                    <a:pt x="628" y="270"/>
                  </a:lnTo>
                  <a:lnTo>
                    <a:pt x="631" y="265"/>
                  </a:lnTo>
                  <a:lnTo>
                    <a:pt x="631" y="262"/>
                  </a:lnTo>
                  <a:lnTo>
                    <a:pt x="631" y="259"/>
                  </a:lnTo>
                  <a:lnTo>
                    <a:pt x="631" y="259"/>
                  </a:lnTo>
                  <a:lnTo>
                    <a:pt x="629" y="256"/>
                  </a:lnTo>
                  <a:lnTo>
                    <a:pt x="625" y="252"/>
                  </a:lnTo>
                  <a:lnTo>
                    <a:pt x="621" y="245"/>
                  </a:lnTo>
                  <a:lnTo>
                    <a:pt x="615" y="232"/>
                  </a:lnTo>
                  <a:lnTo>
                    <a:pt x="615" y="232"/>
                  </a:lnTo>
                  <a:lnTo>
                    <a:pt x="610" y="216"/>
                  </a:lnTo>
                  <a:lnTo>
                    <a:pt x="606" y="201"/>
                  </a:lnTo>
                  <a:lnTo>
                    <a:pt x="599" y="172"/>
                  </a:lnTo>
                  <a:lnTo>
                    <a:pt x="599" y="172"/>
                  </a:lnTo>
                  <a:lnTo>
                    <a:pt x="589" y="141"/>
                  </a:lnTo>
                  <a:lnTo>
                    <a:pt x="582" y="117"/>
                  </a:lnTo>
                  <a:lnTo>
                    <a:pt x="582" y="117"/>
                  </a:lnTo>
                  <a:lnTo>
                    <a:pt x="578" y="104"/>
                  </a:lnTo>
                  <a:lnTo>
                    <a:pt x="571" y="82"/>
                  </a:lnTo>
                  <a:lnTo>
                    <a:pt x="564" y="60"/>
                  </a:lnTo>
                  <a:lnTo>
                    <a:pt x="560" y="41"/>
                  </a:lnTo>
                  <a:lnTo>
                    <a:pt x="560" y="41"/>
                  </a:lnTo>
                  <a:lnTo>
                    <a:pt x="559" y="35"/>
                  </a:lnTo>
                  <a:lnTo>
                    <a:pt x="557" y="29"/>
                  </a:lnTo>
                  <a:lnTo>
                    <a:pt x="553" y="24"/>
                  </a:lnTo>
                  <a:lnTo>
                    <a:pt x="548" y="20"/>
                  </a:lnTo>
                  <a:lnTo>
                    <a:pt x="543" y="17"/>
                  </a:lnTo>
                  <a:lnTo>
                    <a:pt x="537" y="14"/>
                  </a:lnTo>
                  <a:lnTo>
                    <a:pt x="522" y="8"/>
                  </a:lnTo>
                  <a:lnTo>
                    <a:pt x="522" y="8"/>
                  </a:lnTo>
                  <a:lnTo>
                    <a:pt x="506" y="3"/>
                  </a:lnTo>
                  <a:lnTo>
                    <a:pt x="494" y="0"/>
                  </a:lnTo>
                  <a:lnTo>
                    <a:pt x="484" y="0"/>
                  </a:lnTo>
                  <a:lnTo>
                    <a:pt x="480" y="1"/>
                  </a:lnTo>
                  <a:lnTo>
                    <a:pt x="478" y="3"/>
                  </a:lnTo>
                  <a:lnTo>
                    <a:pt x="478" y="3"/>
                  </a:lnTo>
                  <a:lnTo>
                    <a:pt x="476" y="4"/>
                  </a:lnTo>
                  <a:lnTo>
                    <a:pt x="473" y="6"/>
                  </a:lnTo>
                  <a:lnTo>
                    <a:pt x="465" y="6"/>
                  </a:lnTo>
                  <a:lnTo>
                    <a:pt x="460" y="7"/>
                  </a:lnTo>
                  <a:lnTo>
                    <a:pt x="455" y="8"/>
                  </a:lnTo>
                  <a:lnTo>
                    <a:pt x="450" y="10"/>
                  </a:lnTo>
                  <a:lnTo>
                    <a:pt x="445" y="14"/>
                  </a:lnTo>
                  <a:lnTo>
                    <a:pt x="445" y="14"/>
                  </a:lnTo>
                  <a:lnTo>
                    <a:pt x="436" y="23"/>
                  </a:lnTo>
                  <a:lnTo>
                    <a:pt x="427" y="32"/>
                  </a:lnTo>
                  <a:lnTo>
                    <a:pt x="421" y="41"/>
                  </a:lnTo>
                  <a:lnTo>
                    <a:pt x="418" y="47"/>
                  </a:lnTo>
                  <a:lnTo>
                    <a:pt x="418" y="47"/>
                  </a:lnTo>
                  <a:lnTo>
                    <a:pt x="415" y="54"/>
                  </a:lnTo>
                  <a:lnTo>
                    <a:pt x="413" y="62"/>
                  </a:lnTo>
                  <a:lnTo>
                    <a:pt x="413" y="62"/>
                  </a:lnTo>
                  <a:lnTo>
                    <a:pt x="412" y="66"/>
                  </a:lnTo>
                  <a:lnTo>
                    <a:pt x="412" y="70"/>
                  </a:lnTo>
                  <a:lnTo>
                    <a:pt x="414" y="77"/>
                  </a:lnTo>
                  <a:lnTo>
                    <a:pt x="418" y="84"/>
                  </a:lnTo>
                  <a:lnTo>
                    <a:pt x="418" y="123"/>
                  </a:lnTo>
                  <a:lnTo>
                    <a:pt x="418" y="123"/>
                  </a:lnTo>
                  <a:lnTo>
                    <a:pt x="419" y="134"/>
                  </a:lnTo>
                  <a:lnTo>
                    <a:pt x="420" y="143"/>
                  </a:lnTo>
                  <a:lnTo>
                    <a:pt x="424" y="155"/>
                  </a:lnTo>
                  <a:lnTo>
                    <a:pt x="424" y="155"/>
                  </a:lnTo>
                  <a:lnTo>
                    <a:pt x="426" y="169"/>
                  </a:lnTo>
                  <a:lnTo>
                    <a:pt x="427" y="175"/>
                  </a:lnTo>
                  <a:lnTo>
                    <a:pt x="429" y="177"/>
                  </a:lnTo>
                  <a:lnTo>
                    <a:pt x="429" y="177"/>
                  </a:lnTo>
                  <a:lnTo>
                    <a:pt x="429" y="181"/>
                  </a:lnTo>
                  <a:lnTo>
                    <a:pt x="425" y="189"/>
                  </a:lnTo>
                  <a:lnTo>
                    <a:pt x="420" y="201"/>
                  </a:lnTo>
                  <a:lnTo>
                    <a:pt x="413" y="216"/>
                  </a:lnTo>
                  <a:lnTo>
                    <a:pt x="413" y="216"/>
                  </a:lnTo>
                  <a:lnTo>
                    <a:pt x="402" y="236"/>
                  </a:lnTo>
                  <a:lnTo>
                    <a:pt x="398" y="241"/>
                  </a:lnTo>
                  <a:lnTo>
                    <a:pt x="396" y="242"/>
                  </a:lnTo>
                  <a:lnTo>
                    <a:pt x="396" y="242"/>
                  </a:lnTo>
                  <a:lnTo>
                    <a:pt x="395" y="244"/>
                  </a:lnTo>
                  <a:lnTo>
                    <a:pt x="392" y="246"/>
                  </a:lnTo>
                  <a:lnTo>
                    <a:pt x="387" y="253"/>
                  </a:lnTo>
                  <a:lnTo>
                    <a:pt x="381" y="262"/>
                  </a:lnTo>
                  <a:lnTo>
                    <a:pt x="374" y="270"/>
                  </a:lnTo>
                  <a:lnTo>
                    <a:pt x="374" y="270"/>
                  </a:lnTo>
                  <a:lnTo>
                    <a:pt x="368" y="279"/>
                  </a:lnTo>
                  <a:lnTo>
                    <a:pt x="363" y="288"/>
                  </a:lnTo>
                  <a:lnTo>
                    <a:pt x="358" y="298"/>
                  </a:lnTo>
                  <a:lnTo>
                    <a:pt x="352" y="309"/>
                  </a:lnTo>
                  <a:lnTo>
                    <a:pt x="352" y="309"/>
                  </a:lnTo>
                  <a:lnTo>
                    <a:pt x="325" y="341"/>
                  </a:lnTo>
                  <a:lnTo>
                    <a:pt x="325" y="341"/>
                  </a:lnTo>
                  <a:lnTo>
                    <a:pt x="323" y="345"/>
                  </a:lnTo>
                  <a:lnTo>
                    <a:pt x="322" y="349"/>
                  </a:lnTo>
                  <a:lnTo>
                    <a:pt x="321" y="352"/>
                  </a:lnTo>
                  <a:lnTo>
                    <a:pt x="320" y="357"/>
                  </a:lnTo>
                  <a:lnTo>
                    <a:pt x="320" y="357"/>
                  </a:lnTo>
                  <a:lnTo>
                    <a:pt x="317" y="366"/>
                  </a:lnTo>
                  <a:lnTo>
                    <a:pt x="314" y="374"/>
                  </a:lnTo>
                  <a:lnTo>
                    <a:pt x="314" y="374"/>
                  </a:lnTo>
                  <a:lnTo>
                    <a:pt x="311" y="380"/>
                  </a:lnTo>
                  <a:lnTo>
                    <a:pt x="310" y="386"/>
                  </a:lnTo>
                  <a:lnTo>
                    <a:pt x="309" y="390"/>
                  </a:lnTo>
                  <a:lnTo>
                    <a:pt x="309" y="390"/>
                  </a:lnTo>
                  <a:lnTo>
                    <a:pt x="309" y="402"/>
                  </a:lnTo>
                  <a:lnTo>
                    <a:pt x="309" y="402"/>
                  </a:lnTo>
                  <a:lnTo>
                    <a:pt x="270" y="438"/>
                  </a:lnTo>
                  <a:lnTo>
                    <a:pt x="241" y="466"/>
                  </a:lnTo>
                  <a:lnTo>
                    <a:pt x="229" y="477"/>
                  </a:lnTo>
                  <a:lnTo>
                    <a:pt x="221" y="483"/>
                  </a:lnTo>
                  <a:lnTo>
                    <a:pt x="221" y="483"/>
                  </a:lnTo>
                  <a:lnTo>
                    <a:pt x="209" y="493"/>
                  </a:lnTo>
                  <a:lnTo>
                    <a:pt x="197" y="502"/>
                  </a:lnTo>
                  <a:lnTo>
                    <a:pt x="183" y="512"/>
                  </a:lnTo>
                  <a:lnTo>
                    <a:pt x="177" y="514"/>
                  </a:lnTo>
                  <a:lnTo>
                    <a:pt x="172" y="515"/>
                  </a:lnTo>
                  <a:lnTo>
                    <a:pt x="172" y="515"/>
                  </a:lnTo>
                  <a:lnTo>
                    <a:pt x="166" y="515"/>
                  </a:lnTo>
                  <a:lnTo>
                    <a:pt x="160" y="515"/>
                  </a:lnTo>
                  <a:lnTo>
                    <a:pt x="148" y="512"/>
                  </a:lnTo>
                  <a:lnTo>
                    <a:pt x="140" y="507"/>
                  </a:lnTo>
                  <a:lnTo>
                    <a:pt x="134" y="505"/>
                  </a:lnTo>
                  <a:lnTo>
                    <a:pt x="134" y="505"/>
                  </a:lnTo>
                  <a:lnTo>
                    <a:pt x="129" y="503"/>
                  </a:lnTo>
                  <a:lnTo>
                    <a:pt x="122" y="499"/>
                  </a:lnTo>
                  <a:lnTo>
                    <a:pt x="116" y="494"/>
                  </a:lnTo>
                  <a:lnTo>
                    <a:pt x="112" y="489"/>
                  </a:lnTo>
                  <a:lnTo>
                    <a:pt x="112" y="489"/>
                  </a:lnTo>
                  <a:lnTo>
                    <a:pt x="110" y="485"/>
                  </a:lnTo>
                  <a:lnTo>
                    <a:pt x="107" y="484"/>
                  </a:lnTo>
                  <a:lnTo>
                    <a:pt x="102" y="483"/>
                  </a:lnTo>
                  <a:lnTo>
                    <a:pt x="95" y="483"/>
                  </a:lnTo>
                  <a:lnTo>
                    <a:pt x="95" y="483"/>
                  </a:lnTo>
                  <a:lnTo>
                    <a:pt x="87" y="484"/>
                  </a:lnTo>
                  <a:lnTo>
                    <a:pt x="79" y="485"/>
                  </a:lnTo>
                  <a:lnTo>
                    <a:pt x="75" y="486"/>
                  </a:lnTo>
                  <a:lnTo>
                    <a:pt x="73" y="488"/>
                  </a:lnTo>
                  <a:lnTo>
                    <a:pt x="73" y="489"/>
                  </a:lnTo>
                  <a:lnTo>
                    <a:pt x="73" y="489"/>
                  </a:lnTo>
                  <a:lnTo>
                    <a:pt x="73" y="493"/>
                  </a:lnTo>
                  <a:lnTo>
                    <a:pt x="73" y="494"/>
                  </a:lnTo>
                  <a:lnTo>
                    <a:pt x="57" y="511"/>
                  </a:lnTo>
                  <a:lnTo>
                    <a:pt x="57" y="511"/>
                  </a:lnTo>
                  <a:lnTo>
                    <a:pt x="57" y="519"/>
                  </a:lnTo>
                  <a:lnTo>
                    <a:pt x="57" y="524"/>
                  </a:lnTo>
                  <a:lnTo>
                    <a:pt x="57" y="528"/>
                  </a:lnTo>
                  <a:lnTo>
                    <a:pt x="57" y="528"/>
                  </a:lnTo>
                  <a:lnTo>
                    <a:pt x="61" y="575"/>
                  </a:lnTo>
                  <a:lnTo>
                    <a:pt x="69" y="677"/>
                  </a:lnTo>
                  <a:lnTo>
                    <a:pt x="79" y="827"/>
                  </a:lnTo>
                  <a:lnTo>
                    <a:pt x="79" y="827"/>
                  </a:lnTo>
                  <a:lnTo>
                    <a:pt x="59" y="831"/>
                  </a:lnTo>
                  <a:lnTo>
                    <a:pt x="44" y="832"/>
                  </a:lnTo>
                  <a:lnTo>
                    <a:pt x="35" y="833"/>
                  </a:lnTo>
                  <a:lnTo>
                    <a:pt x="35" y="833"/>
                  </a:lnTo>
                  <a:lnTo>
                    <a:pt x="30" y="833"/>
                  </a:lnTo>
                  <a:lnTo>
                    <a:pt x="24" y="836"/>
                  </a:lnTo>
                  <a:lnTo>
                    <a:pt x="18" y="839"/>
                  </a:lnTo>
                  <a:lnTo>
                    <a:pt x="13" y="844"/>
                  </a:lnTo>
                  <a:lnTo>
                    <a:pt x="13" y="844"/>
                  </a:lnTo>
                  <a:lnTo>
                    <a:pt x="11" y="849"/>
                  </a:lnTo>
                  <a:lnTo>
                    <a:pt x="8" y="854"/>
                  </a:lnTo>
                  <a:lnTo>
                    <a:pt x="6" y="860"/>
                  </a:lnTo>
                  <a:lnTo>
                    <a:pt x="2" y="866"/>
                  </a:lnTo>
                  <a:lnTo>
                    <a:pt x="2" y="866"/>
                  </a:lnTo>
                  <a:lnTo>
                    <a:pt x="1" y="872"/>
                  </a:lnTo>
                  <a:lnTo>
                    <a:pt x="0" y="884"/>
                  </a:lnTo>
                  <a:lnTo>
                    <a:pt x="0" y="918"/>
                  </a:lnTo>
                  <a:lnTo>
                    <a:pt x="2" y="970"/>
                  </a:lnTo>
                  <a:lnTo>
                    <a:pt x="2" y="970"/>
                  </a:lnTo>
                  <a:lnTo>
                    <a:pt x="9" y="1105"/>
                  </a:lnTo>
                  <a:lnTo>
                    <a:pt x="15" y="1196"/>
                  </a:lnTo>
                  <a:lnTo>
                    <a:pt x="19" y="1237"/>
                  </a:lnTo>
                  <a:lnTo>
                    <a:pt x="19" y="1237"/>
                  </a:lnTo>
                  <a:lnTo>
                    <a:pt x="28" y="1241"/>
                  </a:lnTo>
                  <a:lnTo>
                    <a:pt x="32" y="1243"/>
                  </a:lnTo>
                  <a:lnTo>
                    <a:pt x="35" y="1243"/>
                  </a:lnTo>
                  <a:lnTo>
                    <a:pt x="35" y="1243"/>
                  </a:lnTo>
                  <a:lnTo>
                    <a:pt x="36" y="1243"/>
                  </a:lnTo>
                  <a:lnTo>
                    <a:pt x="36" y="1245"/>
                  </a:lnTo>
                  <a:lnTo>
                    <a:pt x="38" y="1255"/>
                  </a:lnTo>
                  <a:lnTo>
                    <a:pt x="41" y="1269"/>
                  </a:lnTo>
                  <a:lnTo>
                    <a:pt x="41" y="1269"/>
                  </a:lnTo>
                  <a:lnTo>
                    <a:pt x="42" y="1273"/>
                  </a:lnTo>
                  <a:lnTo>
                    <a:pt x="44" y="1279"/>
                  </a:lnTo>
                  <a:lnTo>
                    <a:pt x="47" y="1281"/>
                  </a:lnTo>
                  <a:lnTo>
                    <a:pt x="50" y="1284"/>
                  </a:lnTo>
                  <a:lnTo>
                    <a:pt x="53" y="1286"/>
                  </a:lnTo>
                  <a:lnTo>
                    <a:pt x="57" y="1286"/>
                  </a:lnTo>
                  <a:lnTo>
                    <a:pt x="57" y="1286"/>
                  </a:lnTo>
                  <a:lnTo>
                    <a:pt x="64" y="1284"/>
                  </a:lnTo>
                  <a:lnTo>
                    <a:pt x="70" y="1280"/>
                  </a:lnTo>
                  <a:lnTo>
                    <a:pt x="73" y="1277"/>
                  </a:lnTo>
                  <a:lnTo>
                    <a:pt x="73" y="1275"/>
                  </a:lnTo>
                  <a:lnTo>
                    <a:pt x="73" y="1275"/>
                  </a:lnTo>
                  <a:lnTo>
                    <a:pt x="73" y="1275"/>
                  </a:lnTo>
                  <a:lnTo>
                    <a:pt x="73" y="1274"/>
                  </a:lnTo>
                  <a:lnTo>
                    <a:pt x="72" y="1270"/>
                  </a:lnTo>
                  <a:lnTo>
                    <a:pt x="72" y="1258"/>
                  </a:lnTo>
                  <a:lnTo>
                    <a:pt x="73" y="1243"/>
                  </a:lnTo>
                  <a:lnTo>
                    <a:pt x="172" y="1237"/>
                  </a:lnTo>
                  <a:lnTo>
                    <a:pt x="172" y="1237"/>
                  </a:lnTo>
                  <a:lnTo>
                    <a:pt x="171" y="1252"/>
                  </a:lnTo>
                  <a:lnTo>
                    <a:pt x="172" y="1269"/>
                  </a:lnTo>
                  <a:lnTo>
                    <a:pt x="172" y="1269"/>
                  </a:lnTo>
                  <a:lnTo>
                    <a:pt x="174" y="1272"/>
                  </a:lnTo>
                  <a:lnTo>
                    <a:pt x="176" y="1277"/>
                  </a:lnTo>
                  <a:lnTo>
                    <a:pt x="181" y="1279"/>
                  </a:lnTo>
                  <a:lnTo>
                    <a:pt x="185" y="1280"/>
                  </a:lnTo>
                  <a:lnTo>
                    <a:pt x="188" y="1280"/>
                  </a:lnTo>
                  <a:lnTo>
                    <a:pt x="188" y="1280"/>
                  </a:lnTo>
                  <a:lnTo>
                    <a:pt x="195" y="1279"/>
                  </a:lnTo>
                  <a:lnTo>
                    <a:pt x="200" y="1275"/>
                  </a:lnTo>
                  <a:lnTo>
                    <a:pt x="205" y="1269"/>
                  </a:lnTo>
                  <a:lnTo>
                    <a:pt x="205" y="1269"/>
                  </a:lnTo>
                  <a:lnTo>
                    <a:pt x="205" y="1262"/>
                  </a:lnTo>
                  <a:lnTo>
                    <a:pt x="205" y="1248"/>
                  </a:lnTo>
                  <a:lnTo>
                    <a:pt x="205" y="1226"/>
                  </a:lnTo>
                  <a:lnTo>
                    <a:pt x="210" y="1221"/>
                  </a:lnTo>
                  <a:lnTo>
                    <a:pt x="210" y="1221"/>
                  </a:lnTo>
                  <a:lnTo>
                    <a:pt x="211" y="1169"/>
                  </a:lnTo>
                  <a:lnTo>
                    <a:pt x="211" y="1132"/>
                  </a:lnTo>
                  <a:lnTo>
                    <a:pt x="211" y="1118"/>
                  </a:lnTo>
                  <a:lnTo>
                    <a:pt x="210" y="1111"/>
                  </a:lnTo>
                  <a:lnTo>
                    <a:pt x="210" y="1111"/>
                  </a:lnTo>
                  <a:lnTo>
                    <a:pt x="205" y="1074"/>
                  </a:lnTo>
                  <a:lnTo>
                    <a:pt x="195" y="996"/>
                  </a:lnTo>
                  <a:lnTo>
                    <a:pt x="183" y="871"/>
                  </a:lnTo>
                  <a:lnTo>
                    <a:pt x="183" y="871"/>
                  </a:lnTo>
                  <a:lnTo>
                    <a:pt x="181" y="848"/>
                  </a:lnTo>
                  <a:lnTo>
                    <a:pt x="180" y="842"/>
                  </a:lnTo>
                  <a:lnTo>
                    <a:pt x="177" y="838"/>
                  </a:lnTo>
                  <a:lnTo>
                    <a:pt x="160" y="827"/>
                  </a:lnTo>
                  <a:lnTo>
                    <a:pt x="123" y="549"/>
                  </a:lnTo>
                  <a:lnTo>
                    <a:pt x="123" y="549"/>
                  </a:lnTo>
                  <a:lnTo>
                    <a:pt x="133" y="552"/>
                  </a:lnTo>
                  <a:lnTo>
                    <a:pt x="143" y="554"/>
                  </a:lnTo>
                  <a:lnTo>
                    <a:pt x="156" y="554"/>
                  </a:lnTo>
                  <a:lnTo>
                    <a:pt x="156" y="554"/>
                  </a:lnTo>
                  <a:lnTo>
                    <a:pt x="165" y="555"/>
                  </a:lnTo>
                  <a:lnTo>
                    <a:pt x="171" y="557"/>
                  </a:lnTo>
                  <a:lnTo>
                    <a:pt x="176" y="557"/>
                  </a:lnTo>
                  <a:lnTo>
                    <a:pt x="183" y="554"/>
                  </a:lnTo>
                  <a:lnTo>
                    <a:pt x="183" y="554"/>
                  </a:lnTo>
                  <a:lnTo>
                    <a:pt x="199" y="543"/>
                  </a:lnTo>
                  <a:lnTo>
                    <a:pt x="223" y="524"/>
                  </a:lnTo>
                  <a:lnTo>
                    <a:pt x="246" y="505"/>
                  </a:lnTo>
                  <a:lnTo>
                    <a:pt x="259" y="494"/>
                  </a:lnTo>
                  <a:lnTo>
                    <a:pt x="259" y="494"/>
                  </a:lnTo>
                  <a:lnTo>
                    <a:pt x="305" y="460"/>
                  </a:lnTo>
                  <a:lnTo>
                    <a:pt x="346" y="428"/>
                  </a:lnTo>
                  <a:lnTo>
                    <a:pt x="346" y="428"/>
                  </a:lnTo>
                  <a:lnTo>
                    <a:pt x="346" y="430"/>
                  </a:lnTo>
                  <a:lnTo>
                    <a:pt x="348" y="430"/>
                  </a:lnTo>
                  <a:lnTo>
                    <a:pt x="351" y="428"/>
                  </a:lnTo>
                  <a:lnTo>
                    <a:pt x="357" y="424"/>
                  </a:lnTo>
                  <a:lnTo>
                    <a:pt x="357" y="424"/>
                  </a:lnTo>
                  <a:lnTo>
                    <a:pt x="372" y="413"/>
                  </a:lnTo>
                  <a:lnTo>
                    <a:pt x="374" y="412"/>
                  </a:lnTo>
                  <a:lnTo>
                    <a:pt x="374" y="412"/>
                  </a:lnTo>
                  <a:lnTo>
                    <a:pt x="374" y="413"/>
                  </a:lnTo>
                  <a:lnTo>
                    <a:pt x="374" y="413"/>
                  </a:lnTo>
                  <a:lnTo>
                    <a:pt x="371" y="427"/>
                  </a:lnTo>
                  <a:lnTo>
                    <a:pt x="366" y="459"/>
                  </a:lnTo>
                  <a:lnTo>
                    <a:pt x="360" y="493"/>
                  </a:lnTo>
                  <a:lnTo>
                    <a:pt x="357" y="515"/>
                  </a:lnTo>
                  <a:lnTo>
                    <a:pt x="357" y="515"/>
                  </a:lnTo>
                  <a:lnTo>
                    <a:pt x="356" y="530"/>
                  </a:lnTo>
                  <a:lnTo>
                    <a:pt x="352" y="544"/>
                  </a:lnTo>
                  <a:lnTo>
                    <a:pt x="348" y="560"/>
                  </a:lnTo>
                  <a:lnTo>
                    <a:pt x="342" y="576"/>
                  </a:lnTo>
                  <a:lnTo>
                    <a:pt x="342" y="576"/>
                  </a:lnTo>
                  <a:lnTo>
                    <a:pt x="327" y="607"/>
                  </a:lnTo>
                  <a:lnTo>
                    <a:pt x="322" y="621"/>
                  </a:lnTo>
                  <a:lnTo>
                    <a:pt x="320" y="630"/>
                  </a:lnTo>
                  <a:lnTo>
                    <a:pt x="320" y="630"/>
                  </a:lnTo>
                  <a:lnTo>
                    <a:pt x="319" y="647"/>
                  </a:lnTo>
                  <a:lnTo>
                    <a:pt x="320" y="674"/>
                  </a:lnTo>
                  <a:lnTo>
                    <a:pt x="322" y="698"/>
                  </a:lnTo>
                  <a:lnTo>
                    <a:pt x="323" y="708"/>
                  </a:lnTo>
                  <a:lnTo>
                    <a:pt x="325" y="712"/>
                  </a:lnTo>
                  <a:lnTo>
                    <a:pt x="325" y="712"/>
                  </a:lnTo>
                  <a:lnTo>
                    <a:pt x="331" y="718"/>
                  </a:lnTo>
                  <a:lnTo>
                    <a:pt x="338" y="724"/>
                  </a:lnTo>
                  <a:lnTo>
                    <a:pt x="346" y="728"/>
                  </a:lnTo>
                  <a:lnTo>
                    <a:pt x="352" y="729"/>
                  </a:lnTo>
                  <a:lnTo>
                    <a:pt x="352" y="729"/>
                  </a:lnTo>
                  <a:lnTo>
                    <a:pt x="371" y="729"/>
                  </a:lnTo>
                  <a:lnTo>
                    <a:pt x="385" y="729"/>
                  </a:lnTo>
                  <a:lnTo>
                    <a:pt x="385" y="729"/>
                  </a:lnTo>
                  <a:lnTo>
                    <a:pt x="387" y="855"/>
                  </a:lnTo>
                  <a:lnTo>
                    <a:pt x="387" y="948"/>
                  </a:lnTo>
                  <a:lnTo>
                    <a:pt x="386" y="983"/>
                  </a:lnTo>
                  <a:lnTo>
                    <a:pt x="385" y="1002"/>
                  </a:lnTo>
                  <a:lnTo>
                    <a:pt x="385" y="1002"/>
                  </a:lnTo>
                  <a:lnTo>
                    <a:pt x="384" y="1013"/>
                  </a:lnTo>
                  <a:lnTo>
                    <a:pt x="383" y="1026"/>
                  </a:lnTo>
                  <a:lnTo>
                    <a:pt x="383" y="1053"/>
                  </a:lnTo>
                  <a:lnTo>
                    <a:pt x="385" y="1084"/>
                  </a:lnTo>
                  <a:lnTo>
                    <a:pt x="385" y="1084"/>
                  </a:lnTo>
                  <a:lnTo>
                    <a:pt x="398" y="1088"/>
                  </a:lnTo>
                  <a:lnTo>
                    <a:pt x="408" y="1092"/>
                  </a:lnTo>
                  <a:lnTo>
                    <a:pt x="413" y="1095"/>
                  </a:lnTo>
                  <a:lnTo>
                    <a:pt x="413" y="1095"/>
                  </a:lnTo>
                  <a:lnTo>
                    <a:pt x="414" y="1109"/>
                  </a:lnTo>
                  <a:lnTo>
                    <a:pt x="415" y="1117"/>
                  </a:lnTo>
                  <a:lnTo>
                    <a:pt x="416" y="1121"/>
                  </a:lnTo>
                  <a:lnTo>
                    <a:pt x="418" y="1122"/>
                  </a:lnTo>
                  <a:lnTo>
                    <a:pt x="418" y="1122"/>
                  </a:lnTo>
                  <a:lnTo>
                    <a:pt x="429" y="1124"/>
                  </a:lnTo>
                  <a:lnTo>
                    <a:pt x="447" y="1126"/>
                  </a:lnTo>
                  <a:lnTo>
                    <a:pt x="473" y="1128"/>
                  </a:lnTo>
                  <a:lnTo>
                    <a:pt x="473" y="1128"/>
                  </a:lnTo>
                  <a:lnTo>
                    <a:pt x="473" y="1139"/>
                  </a:lnTo>
                  <a:lnTo>
                    <a:pt x="473" y="1148"/>
                  </a:lnTo>
                  <a:lnTo>
                    <a:pt x="473" y="1155"/>
                  </a:lnTo>
                  <a:lnTo>
                    <a:pt x="473" y="1155"/>
                  </a:lnTo>
                  <a:lnTo>
                    <a:pt x="472" y="1161"/>
                  </a:lnTo>
                  <a:lnTo>
                    <a:pt x="470" y="1168"/>
                  </a:lnTo>
                  <a:lnTo>
                    <a:pt x="467" y="1171"/>
                  </a:lnTo>
                  <a:lnTo>
                    <a:pt x="464" y="1175"/>
                  </a:lnTo>
                  <a:lnTo>
                    <a:pt x="459" y="1179"/>
                  </a:lnTo>
                  <a:lnTo>
                    <a:pt x="450" y="1182"/>
                  </a:lnTo>
                  <a:lnTo>
                    <a:pt x="450" y="1182"/>
                  </a:lnTo>
                  <a:lnTo>
                    <a:pt x="431" y="1190"/>
                  </a:lnTo>
                  <a:lnTo>
                    <a:pt x="409" y="1198"/>
                  </a:lnTo>
                  <a:lnTo>
                    <a:pt x="390" y="1208"/>
                  </a:lnTo>
                  <a:lnTo>
                    <a:pt x="384" y="1211"/>
                  </a:lnTo>
                  <a:lnTo>
                    <a:pt x="380" y="1215"/>
                  </a:lnTo>
                  <a:lnTo>
                    <a:pt x="380" y="1215"/>
                  </a:lnTo>
                  <a:lnTo>
                    <a:pt x="378" y="1219"/>
                  </a:lnTo>
                  <a:lnTo>
                    <a:pt x="377" y="1222"/>
                  </a:lnTo>
                  <a:lnTo>
                    <a:pt x="375" y="1231"/>
                  </a:lnTo>
                  <a:lnTo>
                    <a:pt x="377" y="1238"/>
                  </a:lnTo>
                  <a:lnTo>
                    <a:pt x="378" y="1240"/>
                  </a:lnTo>
                  <a:lnTo>
                    <a:pt x="380" y="1243"/>
                  </a:lnTo>
                  <a:lnTo>
                    <a:pt x="380" y="1243"/>
                  </a:lnTo>
                  <a:lnTo>
                    <a:pt x="385" y="1244"/>
                  </a:lnTo>
                  <a:lnTo>
                    <a:pt x="397" y="1244"/>
                  </a:lnTo>
                  <a:lnTo>
                    <a:pt x="430" y="1243"/>
                  </a:lnTo>
                  <a:lnTo>
                    <a:pt x="462" y="1243"/>
                  </a:lnTo>
                  <a:lnTo>
                    <a:pt x="478" y="1243"/>
                  </a:lnTo>
                  <a:lnTo>
                    <a:pt x="478" y="1243"/>
                  </a:lnTo>
                  <a:lnTo>
                    <a:pt x="479" y="1244"/>
                  </a:lnTo>
                  <a:lnTo>
                    <a:pt x="480" y="1248"/>
                  </a:lnTo>
                  <a:lnTo>
                    <a:pt x="483" y="1250"/>
                  </a:lnTo>
                  <a:lnTo>
                    <a:pt x="486" y="1251"/>
                  </a:lnTo>
                  <a:lnTo>
                    <a:pt x="493" y="1252"/>
                  </a:lnTo>
                  <a:lnTo>
                    <a:pt x="500" y="1254"/>
                  </a:lnTo>
                  <a:lnTo>
                    <a:pt x="500" y="1254"/>
                  </a:lnTo>
                  <a:lnTo>
                    <a:pt x="512" y="1254"/>
                  </a:lnTo>
                  <a:lnTo>
                    <a:pt x="529" y="1252"/>
                  </a:lnTo>
                  <a:lnTo>
                    <a:pt x="569" y="1248"/>
                  </a:lnTo>
                  <a:lnTo>
                    <a:pt x="605" y="1243"/>
                  </a:lnTo>
                  <a:lnTo>
                    <a:pt x="616" y="1239"/>
                  </a:lnTo>
                  <a:lnTo>
                    <a:pt x="619" y="1238"/>
                  </a:lnTo>
                  <a:lnTo>
                    <a:pt x="621" y="1237"/>
                  </a:lnTo>
                  <a:lnTo>
                    <a:pt x="621" y="1237"/>
                  </a:lnTo>
                  <a:lnTo>
                    <a:pt x="623" y="1216"/>
                  </a:lnTo>
                  <a:lnTo>
                    <a:pt x="623" y="1203"/>
                  </a:lnTo>
                  <a:lnTo>
                    <a:pt x="622" y="1198"/>
                  </a:lnTo>
                  <a:lnTo>
                    <a:pt x="621" y="1193"/>
                  </a:lnTo>
                  <a:lnTo>
                    <a:pt x="621" y="1193"/>
                  </a:lnTo>
                  <a:lnTo>
                    <a:pt x="617" y="1188"/>
                  </a:lnTo>
                  <a:lnTo>
                    <a:pt x="615" y="1186"/>
                  </a:lnTo>
                  <a:lnTo>
                    <a:pt x="612" y="1184"/>
                  </a:lnTo>
                  <a:lnTo>
                    <a:pt x="610" y="1176"/>
                  </a:lnTo>
                  <a:lnTo>
                    <a:pt x="610" y="1176"/>
                  </a:lnTo>
                  <a:lnTo>
                    <a:pt x="606" y="1165"/>
                  </a:lnTo>
                  <a:lnTo>
                    <a:pt x="604" y="1150"/>
                  </a:lnTo>
                  <a:lnTo>
                    <a:pt x="604" y="1150"/>
                  </a:lnTo>
                  <a:lnTo>
                    <a:pt x="602" y="1138"/>
                  </a:lnTo>
                  <a:lnTo>
                    <a:pt x="604" y="1129"/>
                  </a:lnTo>
                  <a:lnTo>
                    <a:pt x="604" y="1122"/>
                  </a:lnTo>
                  <a:lnTo>
                    <a:pt x="604" y="1122"/>
                  </a:lnTo>
                  <a:close/>
                  <a:moveTo>
                    <a:pt x="79" y="521"/>
                  </a:moveTo>
                  <a:lnTo>
                    <a:pt x="79" y="521"/>
                  </a:lnTo>
                  <a:lnTo>
                    <a:pt x="86" y="523"/>
                  </a:lnTo>
                  <a:lnTo>
                    <a:pt x="92" y="523"/>
                  </a:lnTo>
                  <a:lnTo>
                    <a:pt x="95" y="521"/>
                  </a:lnTo>
                  <a:lnTo>
                    <a:pt x="95" y="521"/>
                  </a:lnTo>
                  <a:lnTo>
                    <a:pt x="99" y="520"/>
                  </a:lnTo>
                  <a:lnTo>
                    <a:pt x="102" y="519"/>
                  </a:lnTo>
                  <a:lnTo>
                    <a:pt x="105" y="519"/>
                  </a:lnTo>
                  <a:lnTo>
                    <a:pt x="106" y="521"/>
                  </a:lnTo>
                  <a:lnTo>
                    <a:pt x="106" y="521"/>
                  </a:lnTo>
                  <a:lnTo>
                    <a:pt x="106" y="523"/>
                  </a:lnTo>
                  <a:lnTo>
                    <a:pt x="106" y="521"/>
                  </a:lnTo>
                  <a:lnTo>
                    <a:pt x="106" y="528"/>
                  </a:lnTo>
                  <a:lnTo>
                    <a:pt x="106" y="528"/>
                  </a:lnTo>
                  <a:lnTo>
                    <a:pt x="106" y="535"/>
                  </a:lnTo>
                  <a:lnTo>
                    <a:pt x="106" y="540"/>
                  </a:lnTo>
                  <a:lnTo>
                    <a:pt x="106" y="543"/>
                  </a:lnTo>
                  <a:lnTo>
                    <a:pt x="106" y="543"/>
                  </a:lnTo>
                  <a:lnTo>
                    <a:pt x="106" y="543"/>
                  </a:lnTo>
                  <a:lnTo>
                    <a:pt x="107" y="543"/>
                  </a:lnTo>
                  <a:lnTo>
                    <a:pt x="108" y="544"/>
                  </a:lnTo>
                  <a:lnTo>
                    <a:pt x="110" y="549"/>
                  </a:lnTo>
                  <a:lnTo>
                    <a:pt x="112" y="554"/>
                  </a:lnTo>
                  <a:lnTo>
                    <a:pt x="112" y="554"/>
                  </a:lnTo>
                  <a:lnTo>
                    <a:pt x="127" y="687"/>
                  </a:lnTo>
                  <a:lnTo>
                    <a:pt x="136" y="779"/>
                  </a:lnTo>
                  <a:lnTo>
                    <a:pt x="139" y="810"/>
                  </a:lnTo>
                  <a:lnTo>
                    <a:pt x="139" y="822"/>
                  </a:lnTo>
                  <a:lnTo>
                    <a:pt x="139" y="822"/>
                  </a:lnTo>
                  <a:lnTo>
                    <a:pt x="131" y="824"/>
                  </a:lnTo>
                  <a:lnTo>
                    <a:pt x="117" y="825"/>
                  </a:lnTo>
                  <a:lnTo>
                    <a:pt x="95" y="827"/>
                  </a:lnTo>
                  <a:lnTo>
                    <a:pt x="95" y="805"/>
                  </a:lnTo>
                  <a:lnTo>
                    <a:pt x="90" y="795"/>
                  </a:lnTo>
                  <a:lnTo>
                    <a:pt x="73" y="532"/>
                  </a:lnTo>
                  <a:lnTo>
                    <a:pt x="79" y="521"/>
                  </a:lnTo>
                  <a:close/>
                  <a:moveTo>
                    <a:pt x="549" y="1122"/>
                  </a:moveTo>
                  <a:lnTo>
                    <a:pt x="543" y="1161"/>
                  </a:lnTo>
                  <a:lnTo>
                    <a:pt x="528" y="1161"/>
                  </a:lnTo>
                  <a:lnTo>
                    <a:pt x="528" y="1122"/>
                  </a:lnTo>
                  <a:lnTo>
                    <a:pt x="549" y="112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pptx937_タクシーを呼び止める人のシルエット</dc:title>
  <dc:subject>pptx937_タクシーを呼び止める人のシルエット</dc:subject>
  <dc:creator>digipot.net</dc:creator>
  <cp:revision>1</cp:revision>
  <dcterms:created xsi:type="dcterms:W3CDTF">2018-05-20T00:31:01Z</dcterms:created>
  <dcterms:modified xsi:type="dcterms:W3CDTF">2019-01-04T22:36:00Z</dcterms:modified>
  <cp:version>1</cp:version>
</cp:coreProperties>
</file>